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64" r:id="rId2"/>
  </p:sldIdLst>
  <p:sldSz cx="37079238" cy="24120475"/>
  <p:notesSz cx="6858000" cy="9144000"/>
  <p:defaultTextStyle>
    <a:defPPr>
      <a:defRPr lang="pt-BR"/>
    </a:defPPr>
    <a:lvl1pPr marL="0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1pPr>
    <a:lvl2pPr marL="1554526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2pPr>
    <a:lvl3pPr marL="3109051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3pPr>
    <a:lvl4pPr marL="4663577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4pPr>
    <a:lvl5pPr marL="6218103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5pPr>
    <a:lvl6pPr marL="7772629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6pPr>
    <a:lvl7pPr marL="9327154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7pPr>
    <a:lvl8pPr marL="10881680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8pPr>
    <a:lvl9pPr marL="12436206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80" userDrawn="1">
          <p15:clr>
            <a:srgbClr val="A4A3A4"/>
          </p15:clr>
        </p15:guide>
        <p15:guide id="2" pos="7599" userDrawn="1">
          <p15:clr>
            <a:srgbClr val="A4A3A4"/>
          </p15:clr>
        </p15:guide>
        <p15:guide id="3" orient="horz" pos="7598">
          <p15:clr>
            <a:srgbClr val="A4A3A4"/>
          </p15:clr>
        </p15:guide>
        <p15:guide id="4" pos="116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20" d="100"/>
          <a:sy n="20" d="100"/>
        </p:scale>
        <p:origin x="1086" y="78"/>
      </p:cViewPr>
      <p:guideLst>
        <p:guide orient="horz" pos="11680"/>
        <p:guide pos="7599"/>
        <p:guide orient="horz" pos="7598"/>
        <p:guide pos="116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7FED6-D1A2-4939-BED4-F15629558585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EF560-3104-47B5-B0F1-F5BCECE017C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072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1270" y="811702"/>
            <a:ext cx="27494129" cy="5170268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61894" y="13668271"/>
            <a:ext cx="25955466" cy="6164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6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32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65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81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9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1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30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29008" y="15499641"/>
            <a:ext cx="31517353" cy="4790594"/>
          </a:xfrm>
        </p:spPr>
        <p:txBody>
          <a:bodyPr anchor="t"/>
          <a:lstStyle>
            <a:lvl1pPr algn="l">
              <a:defRPr sz="3642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929008" y="10223301"/>
            <a:ext cx="31517353" cy="5276351"/>
          </a:xfrm>
        </p:spPr>
        <p:txBody>
          <a:bodyPr anchor="b"/>
          <a:lstStyle>
            <a:lvl1pPr marL="0" indent="0">
              <a:buNone/>
              <a:defRPr sz="1821">
                <a:solidFill>
                  <a:schemeClr val="tx1">
                    <a:tint val="75000"/>
                  </a:schemeClr>
                </a:solidFill>
              </a:defRPr>
            </a:lvl1pPr>
            <a:lvl2pPr marL="416283" indent="0">
              <a:buNone/>
              <a:defRPr sz="1639">
                <a:solidFill>
                  <a:schemeClr val="tx1">
                    <a:tint val="75000"/>
                  </a:schemeClr>
                </a:solidFill>
              </a:defRPr>
            </a:lvl2pPr>
            <a:lvl3pPr marL="832566" indent="0">
              <a:buNone/>
              <a:defRPr sz="1457">
                <a:solidFill>
                  <a:schemeClr val="tx1">
                    <a:tint val="75000"/>
                  </a:schemeClr>
                </a:solidFill>
              </a:defRPr>
            </a:lvl3pPr>
            <a:lvl4pPr marL="1248849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4pPr>
            <a:lvl5pPr marL="1665131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5pPr>
            <a:lvl6pPr marL="2081414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6pPr>
            <a:lvl7pPr marL="2497697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7pPr>
            <a:lvl8pPr marL="291398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8pPr>
            <a:lvl9pPr marL="3330263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90480" y="7504157"/>
            <a:ext cx="12205250" cy="21222671"/>
          </a:xfrm>
        </p:spPr>
        <p:txBody>
          <a:bodyPr/>
          <a:lstStyle>
            <a:lvl1pPr>
              <a:defRPr sz="2549"/>
            </a:lvl1pPr>
            <a:lvl2pPr>
              <a:defRPr sz="2185"/>
            </a:lvl2pPr>
            <a:lvl3pPr>
              <a:defRPr sz="1821"/>
            </a:lvl3pPr>
            <a:lvl4pPr>
              <a:defRPr sz="1639"/>
            </a:lvl4pPr>
            <a:lvl5pPr>
              <a:defRPr sz="1639"/>
            </a:lvl5pPr>
            <a:lvl6pPr>
              <a:defRPr sz="1639"/>
            </a:lvl6pPr>
            <a:lvl7pPr>
              <a:defRPr sz="1639"/>
            </a:lvl7pPr>
            <a:lvl8pPr>
              <a:defRPr sz="1639"/>
            </a:lvl8pPr>
            <a:lvl9pPr>
              <a:defRPr sz="1639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213721" y="7504157"/>
            <a:ext cx="12205250" cy="21222671"/>
          </a:xfrm>
        </p:spPr>
        <p:txBody>
          <a:bodyPr/>
          <a:lstStyle>
            <a:lvl1pPr>
              <a:defRPr sz="2549"/>
            </a:lvl1pPr>
            <a:lvl2pPr>
              <a:defRPr sz="2185"/>
            </a:lvl2pPr>
            <a:lvl3pPr>
              <a:defRPr sz="1821"/>
            </a:lvl3pPr>
            <a:lvl4pPr>
              <a:defRPr sz="1639"/>
            </a:lvl4pPr>
            <a:lvl5pPr>
              <a:defRPr sz="1639"/>
            </a:lvl5pPr>
            <a:lvl6pPr>
              <a:defRPr sz="1639"/>
            </a:lvl6pPr>
            <a:lvl7pPr>
              <a:defRPr sz="1639"/>
            </a:lvl7pPr>
            <a:lvl8pPr>
              <a:defRPr sz="1639"/>
            </a:lvl8pPr>
            <a:lvl9pPr>
              <a:defRPr sz="1639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53964" y="965938"/>
            <a:ext cx="33371317" cy="402008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53977" y="5399191"/>
            <a:ext cx="16383103" cy="2250126"/>
          </a:xfrm>
        </p:spPr>
        <p:txBody>
          <a:bodyPr anchor="b"/>
          <a:lstStyle>
            <a:lvl1pPr marL="0" indent="0">
              <a:buNone/>
              <a:defRPr sz="2185" b="1"/>
            </a:lvl1pPr>
            <a:lvl2pPr marL="416283" indent="0">
              <a:buNone/>
              <a:defRPr sz="1821" b="1"/>
            </a:lvl2pPr>
            <a:lvl3pPr marL="832566" indent="0">
              <a:buNone/>
              <a:defRPr sz="1639" b="1"/>
            </a:lvl3pPr>
            <a:lvl4pPr marL="1248849" indent="0">
              <a:buNone/>
              <a:defRPr sz="1457" b="1"/>
            </a:lvl4pPr>
            <a:lvl5pPr marL="1665131" indent="0">
              <a:buNone/>
              <a:defRPr sz="1457" b="1"/>
            </a:lvl5pPr>
            <a:lvl6pPr marL="2081414" indent="0">
              <a:buNone/>
              <a:defRPr sz="1457" b="1"/>
            </a:lvl6pPr>
            <a:lvl7pPr marL="2497697" indent="0">
              <a:buNone/>
              <a:defRPr sz="1457" b="1"/>
            </a:lvl7pPr>
            <a:lvl8pPr marL="2913980" indent="0">
              <a:buNone/>
              <a:defRPr sz="1457" b="1"/>
            </a:lvl8pPr>
            <a:lvl9pPr marL="3330263" indent="0">
              <a:buNone/>
              <a:defRPr sz="1457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853977" y="7649317"/>
            <a:ext cx="16383103" cy="13897192"/>
          </a:xfrm>
        </p:spPr>
        <p:txBody>
          <a:bodyPr/>
          <a:lstStyle>
            <a:lvl1pPr>
              <a:defRPr sz="2185"/>
            </a:lvl1pPr>
            <a:lvl2pPr>
              <a:defRPr sz="1821"/>
            </a:lvl2pPr>
            <a:lvl3pPr>
              <a:defRPr sz="1639"/>
            </a:lvl3pPr>
            <a:lvl4pPr>
              <a:defRPr sz="1457"/>
            </a:lvl4pPr>
            <a:lvl5pPr>
              <a:defRPr sz="1457"/>
            </a:lvl5pPr>
            <a:lvl6pPr>
              <a:defRPr sz="1457"/>
            </a:lvl6pPr>
            <a:lvl7pPr>
              <a:defRPr sz="1457"/>
            </a:lvl7pPr>
            <a:lvl8pPr>
              <a:defRPr sz="1457"/>
            </a:lvl8pPr>
            <a:lvl9pPr>
              <a:defRPr sz="1457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8835748" y="5399191"/>
            <a:ext cx="16389537" cy="2250126"/>
          </a:xfrm>
        </p:spPr>
        <p:txBody>
          <a:bodyPr anchor="b"/>
          <a:lstStyle>
            <a:lvl1pPr marL="0" indent="0">
              <a:buNone/>
              <a:defRPr sz="2185" b="1"/>
            </a:lvl1pPr>
            <a:lvl2pPr marL="416283" indent="0">
              <a:buNone/>
              <a:defRPr sz="1821" b="1"/>
            </a:lvl2pPr>
            <a:lvl3pPr marL="832566" indent="0">
              <a:buNone/>
              <a:defRPr sz="1639" b="1"/>
            </a:lvl3pPr>
            <a:lvl4pPr marL="1248849" indent="0">
              <a:buNone/>
              <a:defRPr sz="1457" b="1"/>
            </a:lvl4pPr>
            <a:lvl5pPr marL="1665131" indent="0">
              <a:buNone/>
              <a:defRPr sz="1457" b="1"/>
            </a:lvl5pPr>
            <a:lvl6pPr marL="2081414" indent="0">
              <a:buNone/>
              <a:defRPr sz="1457" b="1"/>
            </a:lvl6pPr>
            <a:lvl7pPr marL="2497697" indent="0">
              <a:buNone/>
              <a:defRPr sz="1457" b="1"/>
            </a:lvl7pPr>
            <a:lvl8pPr marL="2913980" indent="0">
              <a:buNone/>
              <a:defRPr sz="1457" b="1"/>
            </a:lvl8pPr>
            <a:lvl9pPr marL="3330263" indent="0">
              <a:buNone/>
              <a:defRPr sz="1457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8835748" y="7649317"/>
            <a:ext cx="16389537" cy="13897192"/>
          </a:xfrm>
        </p:spPr>
        <p:txBody>
          <a:bodyPr/>
          <a:lstStyle>
            <a:lvl1pPr>
              <a:defRPr sz="2185"/>
            </a:lvl1pPr>
            <a:lvl2pPr>
              <a:defRPr sz="1821"/>
            </a:lvl2pPr>
            <a:lvl3pPr>
              <a:defRPr sz="1639"/>
            </a:lvl3pPr>
            <a:lvl4pPr>
              <a:defRPr sz="1457"/>
            </a:lvl4pPr>
            <a:lvl5pPr>
              <a:defRPr sz="1457"/>
            </a:lvl5pPr>
            <a:lvl6pPr>
              <a:defRPr sz="1457"/>
            </a:lvl6pPr>
            <a:lvl7pPr>
              <a:defRPr sz="1457"/>
            </a:lvl7pPr>
            <a:lvl8pPr>
              <a:defRPr sz="1457"/>
            </a:lvl8pPr>
            <a:lvl9pPr>
              <a:defRPr sz="1457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53969" y="960354"/>
            <a:ext cx="12198812" cy="4087081"/>
          </a:xfrm>
        </p:spPr>
        <p:txBody>
          <a:bodyPr anchor="b"/>
          <a:lstStyle>
            <a:lvl1pPr algn="l">
              <a:defRPr sz="1821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496964" y="960366"/>
            <a:ext cx="20728329" cy="20586158"/>
          </a:xfrm>
        </p:spPr>
        <p:txBody>
          <a:bodyPr/>
          <a:lstStyle>
            <a:lvl1pPr>
              <a:defRPr sz="2914"/>
            </a:lvl1pPr>
            <a:lvl2pPr>
              <a:defRPr sz="2549"/>
            </a:lvl2pPr>
            <a:lvl3pPr>
              <a:defRPr sz="2185"/>
            </a:lvl3pPr>
            <a:lvl4pPr>
              <a:defRPr sz="1821"/>
            </a:lvl4pPr>
            <a:lvl5pPr>
              <a:defRPr sz="1821"/>
            </a:lvl5pPr>
            <a:lvl6pPr>
              <a:defRPr sz="1821"/>
            </a:lvl6pPr>
            <a:lvl7pPr>
              <a:defRPr sz="1821"/>
            </a:lvl7pPr>
            <a:lvl8pPr>
              <a:defRPr sz="1821"/>
            </a:lvl8pPr>
            <a:lvl9pPr>
              <a:defRPr sz="1821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53969" y="5047443"/>
            <a:ext cx="12198812" cy="16499077"/>
          </a:xfrm>
        </p:spPr>
        <p:txBody>
          <a:bodyPr/>
          <a:lstStyle>
            <a:lvl1pPr marL="0" indent="0">
              <a:buNone/>
              <a:defRPr sz="1275"/>
            </a:lvl1pPr>
            <a:lvl2pPr marL="416283" indent="0">
              <a:buNone/>
              <a:defRPr sz="1093"/>
            </a:lvl2pPr>
            <a:lvl3pPr marL="832566" indent="0">
              <a:buNone/>
              <a:defRPr sz="911"/>
            </a:lvl3pPr>
            <a:lvl4pPr marL="1248849" indent="0">
              <a:buNone/>
              <a:defRPr sz="820"/>
            </a:lvl4pPr>
            <a:lvl5pPr marL="1665131" indent="0">
              <a:buNone/>
              <a:defRPr sz="820"/>
            </a:lvl5pPr>
            <a:lvl6pPr marL="2081414" indent="0">
              <a:buNone/>
              <a:defRPr sz="820"/>
            </a:lvl6pPr>
            <a:lvl7pPr marL="2497697" indent="0">
              <a:buNone/>
              <a:defRPr sz="820"/>
            </a:lvl7pPr>
            <a:lvl8pPr marL="2913980" indent="0">
              <a:buNone/>
              <a:defRPr sz="820"/>
            </a:lvl8pPr>
            <a:lvl9pPr marL="3330263" indent="0">
              <a:buNone/>
              <a:defRPr sz="82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67790" y="16884342"/>
            <a:ext cx="22247544" cy="1993293"/>
          </a:xfrm>
        </p:spPr>
        <p:txBody>
          <a:bodyPr anchor="b"/>
          <a:lstStyle>
            <a:lvl1pPr algn="l">
              <a:defRPr sz="1821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267790" y="2155208"/>
            <a:ext cx="22247544" cy="14472285"/>
          </a:xfrm>
        </p:spPr>
        <p:txBody>
          <a:bodyPr/>
          <a:lstStyle>
            <a:lvl1pPr marL="0" indent="0">
              <a:buNone/>
              <a:defRPr sz="2914"/>
            </a:lvl1pPr>
            <a:lvl2pPr marL="416283" indent="0">
              <a:buNone/>
              <a:defRPr sz="2549"/>
            </a:lvl2pPr>
            <a:lvl3pPr marL="832566" indent="0">
              <a:buNone/>
              <a:defRPr sz="2185"/>
            </a:lvl3pPr>
            <a:lvl4pPr marL="1248849" indent="0">
              <a:buNone/>
              <a:defRPr sz="1821"/>
            </a:lvl4pPr>
            <a:lvl5pPr marL="1665131" indent="0">
              <a:buNone/>
              <a:defRPr sz="1821"/>
            </a:lvl5pPr>
            <a:lvl6pPr marL="2081414" indent="0">
              <a:buNone/>
              <a:defRPr sz="1821"/>
            </a:lvl6pPr>
            <a:lvl7pPr marL="2497697" indent="0">
              <a:buNone/>
              <a:defRPr sz="1821"/>
            </a:lvl7pPr>
            <a:lvl8pPr marL="2913980" indent="0">
              <a:buNone/>
              <a:defRPr sz="1821"/>
            </a:lvl8pPr>
            <a:lvl9pPr marL="3330263" indent="0">
              <a:buNone/>
              <a:defRPr sz="1821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267790" y="18877636"/>
            <a:ext cx="22247544" cy="2830803"/>
          </a:xfrm>
        </p:spPr>
        <p:txBody>
          <a:bodyPr/>
          <a:lstStyle>
            <a:lvl1pPr marL="0" indent="0">
              <a:buNone/>
              <a:defRPr sz="1275"/>
            </a:lvl1pPr>
            <a:lvl2pPr marL="416283" indent="0">
              <a:buNone/>
              <a:defRPr sz="1093"/>
            </a:lvl2pPr>
            <a:lvl3pPr marL="832566" indent="0">
              <a:buNone/>
              <a:defRPr sz="911"/>
            </a:lvl3pPr>
            <a:lvl4pPr marL="1248849" indent="0">
              <a:buNone/>
              <a:defRPr sz="820"/>
            </a:lvl4pPr>
            <a:lvl5pPr marL="1665131" indent="0">
              <a:buNone/>
              <a:defRPr sz="820"/>
            </a:lvl5pPr>
            <a:lvl6pPr marL="2081414" indent="0">
              <a:buNone/>
              <a:defRPr sz="820"/>
            </a:lvl6pPr>
            <a:lvl7pPr marL="2497697" indent="0">
              <a:buNone/>
              <a:defRPr sz="820"/>
            </a:lvl7pPr>
            <a:lvl8pPr marL="2913980" indent="0">
              <a:buNone/>
              <a:defRPr sz="820"/>
            </a:lvl8pPr>
            <a:lvl9pPr marL="3330263" indent="0">
              <a:buNone/>
              <a:defRPr sz="82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161842" y="1289780"/>
            <a:ext cx="6257126" cy="27437039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90475" y="1289780"/>
            <a:ext cx="18153379" cy="27437039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853964" y="965938"/>
            <a:ext cx="33371317" cy="40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53964" y="5628120"/>
            <a:ext cx="33371317" cy="15918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853964" y="22356122"/>
            <a:ext cx="8651824" cy="12841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730C-3F1D-476B-8314-B9F394CA15CA}" type="datetimeFigureOut">
              <a:rPr lang="pt-BR" smtClean="0"/>
              <a:pPr/>
              <a:t>02/08/2019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2668749" y="22356122"/>
            <a:ext cx="11741757" cy="12841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6573456" y="22356122"/>
            <a:ext cx="8651824" cy="12841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3" b="79073"/>
          <a:stretch/>
        </p:blipFill>
        <p:spPr>
          <a:xfrm>
            <a:off x="5434163" y="178917"/>
            <a:ext cx="24847079" cy="51125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832566" rtl="0" eaLnBrk="1" latinLnBrk="0" hangingPunct="1">
        <a:spcBef>
          <a:spcPct val="0"/>
        </a:spcBef>
        <a:buNone/>
        <a:defRPr sz="40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2212" indent="-312212" algn="l" defTabSz="832566" rtl="0" eaLnBrk="1" latinLnBrk="0" hangingPunct="1">
        <a:spcBef>
          <a:spcPct val="20000"/>
        </a:spcBef>
        <a:buFont typeface="Arial" pitchFamily="34" charset="0"/>
        <a:buChar char="•"/>
        <a:defRPr sz="2914" kern="1200">
          <a:solidFill>
            <a:schemeClr val="tx1"/>
          </a:solidFill>
          <a:latin typeface="+mn-lt"/>
          <a:ea typeface="+mn-ea"/>
          <a:cs typeface="+mn-cs"/>
        </a:defRPr>
      </a:lvl1pPr>
      <a:lvl2pPr marL="676460" indent="-260177" algn="l" defTabSz="832566" rtl="0" eaLnBrk="1" latinLnBrk="0" hangingPunct="1">
        <a:spcBef>
          <a:spcPct val="20000"/>
        </a:spcBef>
        <a:buFont typeface="Arial" pitchFamily="34" charset="0"/>
        <a:buChar char="–"/>
        <a:defRPr sz="2549" kern="1200">
          <a:solidFill>
            <a:schemeClr val="tx1"/>
          </a:solidFill>
          <a:latin typeface="+mn-lt"/>
          <a:ea typeface="+mn-ea"/>
          <a:cs typeface="+mn-cs"/>
        </a:defRPr>
      </a:lvl2pPr>
      <a:lvl3pPr marL="1040707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2185" kern="1200">
          <a:solidFill>
            <a:schemeClr val="tx1"/>
          </a:solidFill>
          <a:latin typeface="+mn-lt"/>
          <a:ea typeface="+mn-ea"/>
          <a:cs typeface="+mn-cs"/>
        </a:defRPr>
      </a:lvl3pPr>
      <a:lvl4pPr marL="1456990" indent="-208141" algn="l" defTabSz="832566" rtl="0" eaLnBrk="1" latinLnBrk="0" hangingPunct="1">
        <a:spcBef>
          <a:spcPct val="20000"/>
        </a:spcBef>
        <a:buFont typeface="Arial" pitchFamily="34" charset="0"/>
        <a:buChar char="–"/>
        <a:defRPr sz="1821" kern="1200">
          <a:solidFill>
            <a:schemeClr val="tx1"/>
          </a:solidFill>
          <a:latin typeface="+mn-lt"/>
          <a:ea typeface="+mn-ea"/>
          <a:cs typeface="+mn-cs"/>
        </a:defRPr>
      </a:lvl4pPr>
      <a:lvl5pPr marL="1873273" indent="-208141" algn="l" defTabSz="832566" rtl="0" eaLnBrk="1" latinLnBrk="0" hangingPunct="1">
        <a:spcBef>
          <a:spcPct val="20000"/>
        </a:spcBef>
        <a:buFont typeface="Arial" pitchFamily="34" charset="0"/>
        <a:buChar char="»"/>
        <a:defRPr sz="1821" kern="1200">
          <a:solidFill>
            <a:schemeClr val="tx1"/>
          </a:solidFill>
          <a:latin typeface="+mn-lt"/>
          <a:ea typeface="+mn-ea"/>
          <a:cs typeface="+mn-cs"/>
        </a:defRPr>
      </a:lvl5pPr>
      <a:lvl6pPr marL="2289556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6pPr>
      <a:lvl7pPr marL="2705838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7pPr>
      <a:lvl8pPr marL="3122121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8pPr>
      <a:lvl9pPr marL="3538404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1pPr>
      <a:lvl2pPr marL="416283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2pPr>
      <a:lvl3pPr marL="832566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3pPr>
      <a:lvl4pPr marL="1248849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4pPr>
      <a:lvl5pPr marL="1665131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5pPr>
      <a:lvl6pPr marL="2081414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6pPr>
      <a:lvl7pPr marL="2497697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7pPr>
      <a:lvl8pPr marL="2913980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8pPr>
      <a:lvl9pPr marL="3330263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545731" y="5147469"/>
            <a:ext cx="15985776" cy="234705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dirty="0" smtClean="0"/>
              <a:t>Título do Trabalho</a:t>
            </a:r>
            <a:endParaRPr lang="pt-B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545731" y="7955781"/>
            <a:ext cx="15913768" cy="20882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Autores   </a:t>
            </a:r>
            <a:endParaRPr lang="pt-BR" sz="40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474083" y="10476061"/>
            <a:ext cx="15985415" cy="65227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Objetivos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45730" y="17821808"/>
            <a:ext cx="15913767" cy="56271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Métodos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9619739" y="5147469"/>
            <a:ext cx="15524041" cy="59676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Resultados e Discussões</a:t>
            </a:r>
            <a:endParaRPr lang="pt-BR" sz="4000" b="1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9691747" y="11475190"/>
            <a:ext cx="15481720" cy="3744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Considerações Finais</a:t>
            </a:r>
            <a:endParaRPr lang="pt-BR" sz="4000" b="1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9691747" y="15579645"/>
            <a:ext cx="15553728" cy="46174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 smtClean="0"/>
              <a:t>Referências</a:t>
            </a:r>
            <a:endParaRPr lang="pt-BR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1116</TotalTime>
  <Words>12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Título do Trabalho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Trabalhos da Categoria: Neuroreabilitação</dc:title>
  <dc:creator>.</dc:creator>
  <cp:lastModifiedBy>Eventos4</cp:lastModifiedBy>
  <cp:revision>36</cp:revision>
  <dcterms:created xsi:type="dcterms:W3CDTF">2012-06-25T20:02:38Z</dcterms:created>
  <dcterms:modified xsi:type="dcterms:W3CDTF">2019-08-02T18:30:13Z</dcterms:modified>
</cp:coreProperties>
</file>