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64" r:id="rId2"/>
  </p:sldIdLst>
  <p:sldSz cx="24120475" cy="37079238"/>
  <p:notesSz cx="6858000" cy="9144000"/>
  <p:defaultTextStyle>
    <a:defPPr>
      <a:defRPr lang="pt-BR"/>
    </a:defPPr>
    <a:lvl1pPr marL="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5452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09051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63577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18103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772629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27154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88168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3620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80" userDrawn="1">
          <p15:clr>
            <a:srgbClr val="A4A3A4"/>
          </p15:clr>
        </p15:guide>
        <p15:guide id="2" pos="75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" d="100"/>
          <a:sy n="13" d="100"/>
        </p:scale>
        <p:origin x="2442" y="120"/>
      </p:cViewPr>
      <p:guideLst>
        <p:guide orient="horz" pos="11680"/>
        <p:guide pos="759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7FED6-D1A2-4939-BED4-F15629558585}" type="datetimeFigureOut">
              <a:rPr lang="pt-BR" smtClean="0"/>
              <a:t>28/05/2018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EF560-3104-47B5-B0F1-F5BCECE01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72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949" y="1247790"/>
            <a:ext cx="17885250" cy="7948003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18077" y="21011571"/>
            <a:ext cx="16884332" cy="94758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6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2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65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8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9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1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30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354" y="23826847"/>
            <a:ext cx="20502404" cy="7364348"/>
          </a:xfrm>
        </p:spPr>
        <p:txBody>
          <a:bodyPr anchor="t"/>
          <a:lstStyle>
            <a:lvl1pPr algn="l">
              <a:defRPr sz="3642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905354" y="15715785"/>
            <a:ext cx="20502404" cy="8111079"/>
          </a:xfrm>
        </p:spPr>
        <p:txBody>
          <a:bodyPr anchor="b"/>
          <a:lstStyle>
            <a:lvl1pPr marL="0" indent="0">
              <a:buNone/>
              <a:defRPr sz="1821">
                <a:solidFill>
                  <a:schemeClr val="tx1">
                    <a:tint val="75000"/>
                  </a:schemeClr>
                </a:solidFill>
              </a:defRPr>
            </a:lvl1pPr>
            <a:lvl2pPr marL="416283" indent="0">
              <a:buNone/>
              <a:defRPr sz="1639">
                <a:solidFill>
                  <a:schemeClr val="tx1">
                    <a:tint val="75000"/>
                  </a:schemeClr>
                </a:solidFill>
              </a:defRPr>
            </a:lvl2pPr>
            <a:lvl3pPr marL="832566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248849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665131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2081414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49769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91398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3330263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04523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46190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33" y="8299915"/>
            <a:ext cx="10657399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06033" y="11758925"/>
            <a:ext cx="10657399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252873" y="8299915"/>
            <a:ext cx="10661584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252873" y="11758925"/>
            <a:ext cx="10661584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8" y="1476305"/>
            <a:ext cx="7935469" cy="6282872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430443" y="1476324"/>
            <a:ext cx="13484019" cy="31646104"/>
          </a:xfrm>
        </p:spPr>
        <p:txBody>
          <a:bodyPr/>
          <a:lstStyle>
            <a:lvl1pPr>
              <a:defRPr sz="2914"/>
            </a:lvl1pPr>
            <a:lvl2pPr>
              <a:defRPr sz="2549"/>
            </a:lvl2pPr>
            <a:lvl3pPr>
              <a:defRPr sz="2185"/>
            </a:lvl3pPr>
            <a:lvl4pPr>
              <a:defRPr sz="1821"/>
            </a:lvl4pPr>
            <a:lvl5pPr>
              <a:defRPr sz="1821"/>
            </a:lvl5pPr>
            <a:lvl6pPr>
              <a:defRPr sz="1821"/>
            </a:lvl6pPr>
            <a:lvl7pPr>
              <a:defRPr sz="1821"/>
            </a:lvl7pPr>
            <a:lvl8pPr>
              <a:defRPr sz="1821"/>
            </a:lvl8pPr>
            <a:lvl9pPr>
              <a:defRPr sz="182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06028" y="7759189"/>
            <a:ext cx="7935469" cy="25363232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7782" y="25955480"/>
            <a:ext cx="14472286" cy="3064193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727782" y="3313096"/>
            <a:ext cx="14472286" cy="22247543"/>
          </a:xfrm>
        </p:spPr>
        <p:txBody>
          <a:bodyPr/>
          <a:lstStyle>
            <a:lvl1pPr marL="0" indent="0">
              <a:buNone/>
              <a:defRPr sz="2914"/>
            </a:lvl1pPr>
            <a:lvl2pPr marL="416283" indent="0">
              <a:buNone/>
              <a:defRPr sz="2549"/>
            </a:lvl2pPr>
            <a:lvl3pPr marL="832566" indent="0">
              <a:buNone/>
              <a:defRPr sz="2185"/>
            </a:lvl3pPr>
            <a:lvl4pPr marL="1248849" indent="0">
              <a:buNone/>
              <a:defRPr sz="1821"/>
            </a:lvl4pPr>
            <a:lvl5pPr marL="1665131" indent="0">
              <a:buNone/>
              <a:defRPr sz="1821"/>
            </a:lvl5pPr>
            <a:lvl6pPr marL="2081414" indent="0">
              <a:buNone/>
              <a:defRPr sz="1821"/>
            </a:lvl6pPr>
            <a:lvl7pPr marL="2497697" indent="0">
              <a:buNone/>
              <a:defRPr sz="1821"/>
            </a:lvl7pPr>
            <a:lvl8pPr marL="2913980" indent="0">
              <a:buNone/>
              <a:defRPr sz="1821"/>
            </a:lvl8pPr>
            <a:lvl9pPr marL="3330263" indent="0">
              <a:buNone/>
              <a:defRPr sz="1821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7782" y="29019675"/>
            <a:ext cx="14472286" cy="4351656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115512" y="1982716"/>
            <a:ext cx="4070333" cy="42177631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04520" y="1982716"/>
            <a:ext cx="11808984" cy="42177631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28/05/2018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25" y="8651836"/>
            <a:ext cx="21708429" cy="24470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06025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730C-3F1D-476B-8314-B9F394CA15CA}" type="datetimeFigureOut">
              <a:rPr lang="pt-BR" smtClean="0"/>
              <a:pPr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241168" y="34366983"/>
            <a:ext cx="7638149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7286342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3" b="26194"/>
          <a:stretch/>
        </p:blipFill>
        <p:spPr>
          <a:xfrm>
            <a:off x="12961141" y="1041675"/>
            <a:ext cx="10692384" cy="3312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832566" rtl="0" eaLnBrk="1" latinLnBrk="0" hangingPunct="1">
        <a:spcBef>
          <a:spcPct val="0"/>
        </a:spcBef>
        <a:buNone/>
        <a:defRPr sz="40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2212" indent="-312212" algn="l" defTabSz="832566" rtl="0" eaLnBrk="1" latinLnBrk="0" hangingPunct="1">
        <a:spcBef>
          <a:spcPct val="20000"/>
        </a:spcBef>
        <a:buFont typeface="Arial" pitchFamily="34" charset="0"/>
        <a:buChar char="•"/>
        <a:defRPr sz="2914" kern="1200">
          <a:solidFill>
            <a:schemeClr val="tx1"/>
          </a:solidFill>
          <a:latin typeface="+mn-lt"/>
          <a:ea typeface="+mn-ea"/>
          <a:cs typeface="+mn-cs"/>
        </a:defRPr>
      </a:lvl1pPr>
      <a:lvl2pPr marL="676460" indent="-260177" algn="l" defTabSz="832566" rtl="0" eaLnBrk="1" latinLnBrk="0" hangingPunct="1">
        <a:spcBef>
          <a:spcPct val="20000"/>
        </a:spcBef>
        <a:buFont typeface="Arial" pitchFamily="34" charset="0"/>
        <a:buChar char="–"/>
        <a:defRPr sz="2549" kern="1200">
          <a:solidFill>
            <a:schemeClr val="tx1"/>
          </a:solidFill>
          <a:latin typeface="+mn-lt"/>
          <a:ea typeface="+mn-ea"/>
          <a:cs typeface="+mn-cs"/>
        </a:defRPr>
      </a:lvl2pPr>
      <a:lvl3pPr marL="1040707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456990" indent="-208141" algn="l" defTabSz="832566" rtl="0" eaLnBrk="1" latinLnBrk="0" hangingPunct="1">
        <a:spcBef>
          <a:spcPct val="20000"/>
        </a:spcBef>
        <a:buFont typeface="Arial" pitchFamily="34" charset="0"/>
        <a:buChar char="–"/>
        <a:defRPr sz="1821" kern="1200">
          <a:solidFill>
            <a:schemeClr val="tx1"/>
          </a:solidFill>
          <a:latin typeface="+mn-lt"/>
          <a:ea typeface="+mn-ea"/>
          <a:cs typeface="+mn-cs"/>
        </a:defRPr>
      </a:lvl4pPr>
      <a:lvl5pPr marL="1873273" indent="-208141" algn="l" defTabSz="832566" rtl="0" eaLnBrk="1" latinLnBrk="0" hangingPunct="1">
        <a:spcBef>
          <a:spcPct val="20000"/>
        </a:spcBef>
        <a:buFont typeface="Arial" pitchFamily="34" charset="0"/>
        <a:buChar char="»"/>
        <a:defRPr sz="1821" kern="1200">
          <a:solidFill>
            <a:schemeClr val="tx1"/>
          </a:solidFill>
          <a:latin typeface="+mn-lt"/>
          <a:ea typeface="+mn-ea"/>
          <a:cs typeface="+mn-cs"/>
        </a:defRPr>
      </a:lvl5pPr>
      <a:lvl6pPr marL="2289556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6pPr>
      <a:lvl7pPr marL="2705838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7pPr>
      <a:lvl8pPr marL="3122121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8pPr>
      <a:lvl9pPr marL="3538404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1pPr>
      <a:lvl2pPr marL="41628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2pPr>
      <a:lvl3pPr marL="832566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3pPr>
      <a:lvl4pPr marL="1248849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4pPr>
      <a:lvl5pPr marL="1665131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5pPr>
      <a:lvl6pPr marL="2081414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6pPr>
      <a:lvl7pPr marL="2497697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7pPr>
      <a:lvl8pPr marL="291398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8pPr>
      <a:lvl9pPr marL="333026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2973" y="1185691"/>
            <a:ext cx="12385375" cy="1728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4000" b="1" dirty="0"/>
              <a:t>Título do </a:t>
            </a:r>
            <a:r>
              <a:rPr lang="pt-BR" sz="4000" b="1" dirty="0" smtClean="0"/>
              <a:t>Trabalho</a:t>
            </a:r>
            <a:endParaRPr lang="pt-BR" sz="4000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051125" y="3417939"/>
            <a:ext cx="9793088" cy="17281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Autores</a:t>
            </a:r>
            <a:endParaRPr lang="pt-BR" sz="40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71005" y="6781291"/>
            <a:ext cx="9793088" cy="115423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Introdução</a:t>
            </a:r>
            <a:endParaRPr lang="pt-BR" sz="40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58909" y="18971667"/>
            <a:ext cx="9793088" cy="48245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Objetivos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58909" y="24588291"/>
            <a:ext cx="9793088" cy="1145862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Métodos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3068349" y="6777398"/>
            <a:ext cx="9793088" cy="119657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Resultados e Discussões</a:t>
            </a:r>
            <a:endParaRPr lang="pt-BR" sz="4000" b="1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043783" y="19734943"/>
            <a:ext cx="9793088" cy="76616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Considerações Finais</a:t>
            </a:r>
            <a:endParaRPr lang="pt-BR" sz="4000" b="1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041252" y="28692747"/>
            <a:ext cx="9793088" cy="73541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Referências</a:t>
            </a:r>
            <a:endParaRPr lang="pt-BR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</TotalTime>
  <Words>13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Título do Trabalho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da Categoria: Neuroreabilitação</dc:title>
  <dc:creator>.</dc:creator>
  <cp:lastModifiedBy>Eventos4</cp:lastModifiedBy>
  <cp:revision>30</cp:revision>
  <dcterms:created xsi:type="dcterms:W3CDTF">2012-06-25T20:02:38Z</dcterms:created>
  <dcterms:modified xsi:type="dcterms:W3CDTF">2018-05-28T23:50:11Z</dcterms:modified>
</cp:coreProperties>
</file>