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63" r:id="rId3"/>
    <p:sldId id="257" r:id="rId4"/>
    <p:sldId id="259" r:id="rId5"/>
    <p:sldId id="260" r:id="rId6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586" y="60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4654640"/>
        <c:axId val="304655024"/>
      </c:barChart>
      <c:catAx>
        <c:axId val="304654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4655024"/>
        <c:crosses val="autoZero"/>
        <c:auto val="1"/>
        <c:lblAlgn val="ctr"/>
        <c:lblOffset val="100"/>
        <c:noMultiLvlLbl val="0"/>
      </c:catAx>
      <c:valAx>
        <c:axId val="304655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46546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468" y="307712"/>
            <a:ext cx="3813888" cy="1960033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1" y="3875621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2882" y="2844802"/>
            <a:ext cx="1693069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971676" y="2844802"/>
            <a:ext cx="1693069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6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6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8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8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6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6" y="364070"/>
            <a:ext cx="287536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6" y="1913468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2" y="6400802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2" y="7156453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796778" y="488951"/>
            <a:ext cx="867966" cy="104013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2882" y="488951"/>
            <a:ext cx="2518172" cy="104013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15/01/2014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133602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5" y="8475137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730C-3F1D-476B-8314-B9F394CA15CA}" type="datetimeFigureOut">
              <a:rPr lang="pt-BR" smtClean="0"/>
              <a:pPr/>
              <a:t>15/01/2014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3" y="8475137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5" y="8475137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13684" cy="97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468" y="611560"/>
            <a:ext cx="5056026" cy="1800200"/>
          </a:xfrm>
        </p:spPr>
        <p:txBody>
          <a:bodyPr>
            <a:normAutofit/>
          </a:bodyPr>
          <a:lstStyle/>
          <a:p>
            <a:pPr algn="l"/>
            <a:r>
              <a:rPr lang="pt-BR" sz="2000" b="1" dirty="0" smtClean="0"/>
              <a:t>Título do Trabalho: </a:t>
            </a:r>
            <a:r>
              <a:rPr lang="pt-BR" sz="2000" b="1" dirty="0" err="1" smtClean="0"/>
              <a:t>xxxxxxxxxxxxxxxxxxxxxx</a:t>
            </a: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>Autores:</a:t>
            </a:r>
            <a:r>
              <a:rPr lang="pt-BR" sz="2000" b="1" dirty="0" err="1" smtClean="0"/>
              <a:t>xxxxxxxxxxxxxxxxxxxxxxxxx</a:t>
            </a: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>Instituição:</a:t>
            </a:r>
            <a:r>
              <a:rPr lang="pt-BR" sz="2000" b="1" dirty="0" err="1" smtClean="0"/>
              <a:t>xxxxxxxxxxxxxxxxxxxxxx</a:t>
            </a:r>
            <a:endParaRPr lang="pt-BR" sz="2000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54006" y="2267744"/>
            <a:ext cx="5002020" cy="597666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t-BR" sz="2000" b="1" dirty="0" smtClean="0">
                <a:solidFill>
                  <a:schemeClr val="tx1"/>
                </a:solidFill>
              </a:rPr>
              <a:t>Introdução (Tamanho da Fonte: 16 (mínimo))</a:t>
            </a:r>
          </a:p>
          <a:p>
            <a:r>
              <a:rPr lang="pt-BR" sz="2000" dirty="0" smtClean="0">
                <a:solidFill>
                  <a:schemeClr val="tx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006" y="2195736"/>
            <a:ext cx="5002020" cy="619268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t-BR" sz="2000" b="1" dirty="0" smtClean="0">
                <a:solidFill>
                  <a:schemeClr val="tx1"/>
                </a:solidFill>
              </a:rPr>
              <a:t>Material e Métodos (Tamanho da Fonte: 16 (mínimo))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3468" y="611560"/>
            <a:ext cx="5056026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Título do Trabalho: </a:t>
            </a: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xxxxxxxxxxxxxxxxxxxxxx</a:t>
            </a: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Autores:xxxxxxxxxxxxxxxxxxxxxxxxx</a:t>
            </a: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Instituição:xxxxxxxxxxxxxxxxxxxxxx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>
            <a:spLocks noGrp="1"/>
          </p:cNvSpPr>
          <p:nvPr>
            <p:ph type="subTitle" idx="1"/>
          </p:nvPr>
        </p:nvSpPr>
        <p:spPr>
          <a:xfrm>
            <a:off x="54006" y="2195736"/>
            <a:ext cx="5002020" cy="604867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t-BR" sz="2000" b="1" dirty="0" smtClean="0">
                <a:solidFill>
                  <a:schemeClr val="tx1"/>
                </a:solidFill>
              </a:rPr>
              <a:t>Resultados (Tamanho da Fonte: 16(mínimo))</a:t>
            </a: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33468" y="755576"/>
            <a:ext cx="5056026" cy="1512168"/>
          </a:xfrm>
        </p:spPr>
        <p:txBody>
          <a:bodyPr>
            <a:normAutofit/>
          </a:bodyPr>
          <a:lstStyle/>
          <a:p>
            <a:pPr algn="l"/>
            <a:r>
              <a:rPr lang="pt-BR" sz="2000" b="1" dirty="0" smtClean="0"/>
              <a:t>Título do Trabalho: </a:t>
            </a:r>
            <a:r>
              <a:rPr lang="pt-BR" sz="2000" b="1" dirty="0" err="1" smtClean="0"/>
              <a:t>xxxxxxxxxxxxxxxxxxxxxx</a:t>
            </a: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>Autores:</a:t>
            </a:r>
            <a:r>
              <a:rPr lang="pt-BR" sz="2000" b="1" dirty="0" err="1" smtClean="0"/>
              <a:t>xxxxxxxxxxxxxxxxxxxxxxxxx</a:t>
            </a: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>Instituição:</a:t>
            </a:r>
            <a:r>
              <a:rPr lang="pt-BR" sz="2000" b="1" dirty="0" err="1" smtClean="0"/>
              <a:t>xxxxxxxxxxxxxxxxxxxxxx</a:t>
            </a:r>
            <a:endParaRPr lang="pt-BR" sz="2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>
            <a:spLocks noGrp="1"/>
          </p:cNvSpPr>
          <p:nvPr>
            <p:ph type="subTitle" idx="1"/>
          </p:nvPr>
        </p:nvSpPr>
        <p:spPr>
          <a:xfrm>
            <a:off x="30007" y="2195736"/>
            <a:ext cx="4539965" cy="5760640"/>
          </a:xfrm>
        </p:spPr>
        <p:txBody>
          <a:bodyPr>
            <a:normAutofit/>
          </a:bodyPr>
          <a:lstStyle/>
          <a:p>
            <a:pPr algn="l"/>
            <a:r>
              <a:rPr lang="pt-BR" sz="2000" b="1" dirty="0" smtClean="0">
                <a:solidFill>
                  <a:schemeClr val="tx1"/>
                </a:solidFill>
              </a:rPr>
              <a:t>Imagens e Tabelas (Tamanho da Fonte: 16 (mínimo))</a:t>
            </a:r>
          </a:p>
          <a:p>
            <a:endParaRPr lang="pt-BR" sz="2000" dirty="0"/>
          </a:p>
        </p:txBody>
      </p:sp>
      <p:graphicFrame>
        <p:nvGraphicFramePr>
          <p:cNvPr id="6" name="Gráfico 5"/>
          <p:cNvGraphicFramePr/>
          <p:nvPr/>
        </p:nvGraphicFramePr>
        <p:xfrm>
          <a:off x="897564" y="4499992"/>
          <a:ext cx="3429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ítulo 1"/>
          <p:cNvSpPr txBox="1">
            <a:spLocks/>
          </p:cNvSpPr>
          <p:nvPr/>
        </p:nvSpPr>
        <p:spPr>
          <a:xfrm>
            <a:off x="0" y="755576"/>
            <a:ext cx="514350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Título do Trabalho: </a:t>
            </a: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xxxxxxxxxxxxxxxxxxxxxx</a:t>
            </a: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Autores:</a:t>
            </a: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xxxxxxxxxxxxxxxxxxxxxxxxx</a:t>
            </a: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Instituição:</a:t>
            </a: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xxxxxxxxxxxxxxxxxxxxxx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195736"/>
            <a:ext cx="5143500" cy="655272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t-BR" sz="2000" b="1" dirty="0" smtClean="0">
                <a:solidFill>
                  <a:schemeClr val="tx1"/>
                </a:solidFill>
              </a:rPr>
              <a:t>Discussão e Conclusão (Tamanho da Fonte: 16 (mínimo))</a:t>
            </a:r>
          </a:p>
          <a:p>
            <a:pPr algn="l"/>
            <a:r>
              <a:rPr lang="pt-BR" sz="2000" dirty="0" smtClean="0">
                <a:solidFill>
                  <a:schemeClr val="tx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l"/>
            <a:endParaRPr lang="pt-BR" sz="2000" b="1" dirty="0" smtClean="0">
              <a:solidFill>
                <a:schemeClr val="tx1"/>
              </a:solidFill>
            </a:endParaRPr>
          </a:p>
          <a:p>
            <a:pPr algn="l"/>
            <a:r>
              <a:rPr lang="pt-BR" sz="2000" b="1" dirty="0" smtClean="0">
                <a:solidFill>
                  <a:schemeClr val="tx1"/>
                </a:solidFill>
              </a:rPr>
              <a:t>Referências (Tamanho da Fonte: 16 (mínimo))</a:t>
            </a:r>
          </a:p>
          <a:p>
            <a:pPr algn="l"/>
            <a:r>
              <a:rPr lang="pt-BR" sz="2000" dirty="0" smtClean="0">
                <a:solidFill>
                  <a:schemeClr val="tx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0" y="755576"/>
            <a:ext cx="5143500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Título do Trabalho: </a:t>
            </a: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xxxxxxxxxxxxxxxxxxxxxx</a:t>
            </a: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Autores:</a:t>
            </a: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xxxxxxxxxxxxxxxxxxxxxxxxx</a:t>
            </a: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Instituição:</a:t>
            </a:r>
            <a:r>
              <a:rPr kumimoji="0" lang="pt-B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xxxxxxxxxxxxxxxxxxxxxx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94</Words>
  <Application>Microsoft Office PowerPoint</Application>
  <PresentationFormat>Apresentação na tela (16:9)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Calibri</vt:lpstr>
      <vt:lpstr>Tema do Office</vt:lpstr>
      <vt:lpstr>Título do Trabalho: xxxxxxxxxxxxxxxxxxxxxx Autores:xxxxxxxxxxxxxxxxxxxxxxxxx Instituição:xxxxxxxxxxxxxxxxxxxxxx</vt:lpstr>
      <vt:lpstr>Apresentação do PowerPoint</vt:lpstr>
      <vt:lpstr>Título do Trabalho: xxxxxxxxxxxxxxxxxxxxxx Autores:xxxxxxxxxxxxxxxxxxxxxxxxx Instituição:xxxxxxxxxxxxxxxxxxxxxx</vt:lpstr>
      <vt:lpstr>Apresentação do PowerPoint</vt:lpstr>
      <vt:lpstr>Apresentação do PowerPoint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Trabalhos da Categoria: Neuroreabilitação</dc:title>
  <dc:creator>.</dc:creator>
  <cp:lastModifiedBy>Mailson</cp:lastModifiedBy>
  <cp:revision>21</cp:revision>
  <dcterms:created xsi:type="dcterms:W3CDTF">2012-06-25T20:02:38Z</dcterms:created>
  <dcterms:modified xsi:type="dcterms:W3CDTF">2014-01-15T20:29:34Z</dcterms:modified>
</cp:coreProperties>
</file>