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3"/>
  </p:handoutMasterIdLst>
  <p:sldIdLst>
    <p:sldId id="264" r:id="rId2"/>
  </p:sldIdLst>
  <p:sldSz cx="24120475" cy="37079238"/>
  <p:notesSz cx="6858000" cy="9144000"/>
  <p:defaultTextStyle>
    <a:defPPr>
      <a:defRPr lang="pt-BR"/>
    </a:defPPr>
    <a:lvl1pPr marL="0" algn="l" defTabSz="3109051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1pPr>
    <a:lvl2pPr marL="1554526" algn="l" defTabSz="3109051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2pPr>
    <a:lvl3pPr marL="3109051" algn="l" defTabSz="3109051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3pPr>
    <a:lvl4pPr marL="4663577" algn="l" defTabSz="3109051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4pPr>
    <a:lvl5pPr marL="6218103" algn="l" defTabSz="3109051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5pPr>
    <a:lvl6pPr marL="7772629" algn="l" defTabSz="3109051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6pPr>
    <a:lvl7pPr marL="9327154" algn="l" defTabSz="3109051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7pPr>
    <a:lvl8pPr marL="10881680" algn="l" defTabSz="3109051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8pPr>
    <a:lvl9pPr marL="12436206" algn="l" defTabSz="3109051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680" userDrawn="1">
          <p15:clr>
            <a:srgbClr val="A4A3A4"/>
          </p15:clr>
        </p15:guide>
        <p15:guide id="2" pos="759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" d="100"/>
          <a:sy n="13" d="100"/>
        </p:scale>
        <p:origin x="2442" y="120"/>
      </p:cViewPr>
      <p:guideLst>
        <p:guide orient="horz" pos="11680"/>
        <p:guide pos="7599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37FED6-D1A2-4939-BED4-F15629558585}" type="datetimeFigureOut">
              <a:rPr lang="pt-BR" smtClean="0"/>
              <a:t>07/03/2019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3EF560-3104-47B5-B0F1-F5BCECE017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50720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6949" y="1247790"/>
            <a:ext cx="17885250" cy="7948003"/>
          </a:xfrm>
        </p:spPr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618077" y="21011571"/>
            <a:ext cx="16884332" cy="947580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162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32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488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65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814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976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9139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3302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730C-3F1D-476B-8314-B9F394CA15CA}" type="datetimeFigureOut">
              <a:rPr lang="pt-BR" smtClean="0"/>
              <a:pPr/>
              <a:t>07/03/2019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730C-3F1D-476B-8314-B9F394CA15CA}" type="datetimeFigureOut">
              <a:rPr lang="pt-BR" smtClean="0"/>
              <a:pPr/>
              <a:t>07/03/2019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05354" y="23826847"/>
            <a:ext cx="20502404" cy="7364348"/>
          </a:xfrm>
        </p:spPr>
        <p:txBody>
          <a:bodyPr anchor="t"/>
          <a:lstStyle>
            <a:lvl1pPr algn="l">
              <a:defRPr sz="3642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905354" y="15715785"/>
            <a:ext cx="20502404" cy="8111079"/>
          </a:xfrm>
        </p:spPr>
        <p:txBody>
          <a:bodyPr anchor="b"/>
          <a:lstStyle>
            <a:lvl1pPr marL="0" indent="0">
              <a:buNone/>
              <a:defRPr sz="1821">
                <a:solidFill>
                  <a:schemeClr val="tx1">
                    <a:tint val="75000"/>
                  </a:schemeClr>
                </a:solidFill>
              </a:defRPr>
            </a:lvl1pPr>
            <a:lvl2pPr marL="416283" indent="0">
              <a:buNone/>
              <a:defRPr sz="1639">
                <a:solidFill>
                  <a:schemeClr val="tx1">
                    <a:tint val="75000"/>
                  </a:schemeClr>
                </a:solidFill>
              </a:defRPr>
            </a:lvl2pPr>
            <a:lvl3pPr marL="832566" indent="0">
              <a:buNone/>
              <a:defRPr sz="1457">
                <a:solidFill>
                  <a:schemeClr val="tx1">
                    <a:tint val="75000"/>
                  </a:schemeClr>
                </a:solidFill>
              </a:defRPr>
            </a:lvl3pPr>
            <a:lvl4pPr marL="1248849" indent="0">
              <a:buNone/>
              <a:defRPr sz="1275">
                <a:solidFill>
                  <a:schemeClr val="tx1">
                    <a:tint val="75000"/>
                  </a:schemeClr>
                </a:solidFill>
              </a:defRPr>
            </a:lvl4pPr>
            <a:lvl5pPr marL="1665131" indent="0">
              <a:buNone/>
              <a:defRPr sz="1275">
                <a:solidFill>
                  <a:schemeClr val="tx1">
                    <a:tint val="75000"/>
                  </a:schemeClr>
                </a:solidFill>
              </a:defRPr>
            </a:lvl5pPr>
            <a:lvl6pPr marL="2081414" indent="0">
              <a:buNone/>
              <a:defRPr sz="1275">
                <a:solidFill>
                  <a:schemeClr val="tx1">
                    <a:tint val="75000"/>
                  </a:schemeClr>
                </a:solidFill>
              </a:defRPr>
            </a:lvl6pPr>
            <a:lvl7pPr marL="2497697" indent="0">
              <a:buNone/>
              <a:defRPr sz="1275">
                <a:solidFill>
                  <a:schemeClr val="tx1">
                    <a:tint val="75000"/>
                  </a:schemeClr>
                </a:solidFill>
              </a:defRPr>
            </a:lvl7pPr>
            <a:lvl8pPr marL="2913980" indent="0">
              <a:buNone/>
              <a:defRPr sz="1275">
                <a:solidFill>
                  <a:schemeClr val="tx1">
                    <a:tint val="75000"/>
                  </a:schemeClr>
                </a:solidFill>
              </a:defRPr>
            </a:lvl8pPr>
            <a:lvl9pPr marL="3330263" indent="0">
              <a:buNone/>
              <a:defRPr sz="12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730C-3F1D-476B-8314-B9F394CA15CA}" type="datetimeFigureOut">
              <a:rPr lang="pt-BR" smtClean="0"/>
              <a:pPr/>
              <a:t>07/03/2019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904523" y="11535778"/>
            <a:ext cx="7939657" cy="32624584"/>
          </a:xfrm>
        </p:spPr>
        <p:txBody>
          <a:bodyPr/>
          <a:lstStyle>
            <a:lvl1pPr>
              <a:defRPr sz="2549"/>
            </a:lvl1pPr>
            <a:lvl2pPr>
              <a:defRPr sz="2185"/>
            </a:lvl2pPr>
            <a:lvl3pPr>
              <a:defRPr sz="1821"/>
            </a:lvl3pPr>
            <a:lvl4pPr>
              <a:defRPr sz="1639"/>
            </a:lvl4pPr>
            <a:lvl5pPr>
              <a:defRPr sz="1639"/>
            </a:lvl5pPr>
            <a:lvl6pPr>
              <a:defRPr sz="1639"/>
            </a:lvl6pPr>
            <a:lvl7pPr>
              <a:defRPr sz="1639"/>
            </a:lvl7pPr>
            <a:lvl8pPr>
              <a:defRPr sz="1639"/>
            </a:lvl8pPr>
            <a:lvl9pPr>
              <a:defRPr sz="1639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9246190" y="11535778"/>
            <a:ext cx="7939657" cy="32624584"/>
          </a:xfrm>
        </p:spPr>
        <p:txBody>
          <a:bodyPr/>
          <a:lstStyle>
            <a:lvl1pPr>
              <a:defRPr sz="2549"/>
            </a:lvl1pPr>
            <a:lvl2pPr>
              <a:defRPr sz="2185"/>
            </a:lvl2pPr>
            <a:lvl3pPr>
              <a:defRPr sz="1821"/>
            </a:lvl3pPr>
            <a:lvl4pPr>
              <a:defRPr sz="1639"/>
            </a:lvl4pPr>
            <a:lvl5pPr>
              <a:defRPr sz="1639"/>
            </a:lvl5pPr>
            <a:lvl6pPr>
              <a:defRPr sz="1639"/>
            </a:lvl6pPr>
            <a:lvl7pPr>
              <a:defRPr sz="1639"/>
            </a:lvl7pPr>
            <a:lvl8pPr>
              <a:defRPr sz="1639"/>
            </a:lvl8pPr>
            <a:lvl9pPr>
              <a:defRPr sz="1639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730C-3F1D-476B-8314-B9F394CA15CA}" type="datetimeFigureOut">
              <a:rPr lang="pt-BR" smtClean="0"/>
              <a:pPr/>
              <a:t>07/03/2019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06025" y="1484890"/>
            <a:ext cx="21708429" cy="6179874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06033" y="8299915"/>
            <a:ext cx="10657399" cy="3459010"/>
          </a:xfrm>
        </p:spPr>
        <p:txBody>
          <a:bodyPr anchor="b"/>
          <a:lstStyle>
            <a:lvl1pPr marL="0" indent="0">
              <a:buNone/>
              <a:defRPr sz="2185" b="1"/>
            </a:lvl1pPr>
            <a:lvl2pPr marL="416283" indent="0">
              <a:buNone/>
              <a:defRPr sz="1821" b="1"/>
            </a:lvl2pPr>
            <a:lvl3pPr marL="832566" indent="0">
              <a:buNone/>
              <a:defRPr sz="1639" b="1"/>
            </a:lvl3pPr>
            <a:lvl4pPr marL="1248849" indent="0">
              <a:buNone/>
              <a:defRPr sz="1457" b="1"/>
            </a:lvl4pPr>
            <a:lvl5pPr marL="1665131" indent="0">
              <a:buNone/>
              <a:defRPr sz="1457" b="1"/>
            </a:lvl5pPr>
            <a:lvl6pPr marL="2081414" indent="0">
              <a:buNone/>
              <a:defRPr sz="1457" b="1"/>
            </a:lvl6pPr>
            <a:lvl7pPr marL="2497697" indent="0">
              <a:buNone/>
              <a:defRPr sz="1457" b="1"/>
            </a:lvl7pPr>
            <a:lvl8pPr marL="2913980" indent="0">
              <a:buNone/>
              <a:defRPr sz="1457" b="1"/>
            </a:lvl8pPr>
            <a:lvl9pPr marL="3330263" indent="0">
              <a:buNone/>
              <a:defRPr sz="1457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206033" y="11758925"/>
            <a:ext cx="10657399" cy="21363480"/>
          </a:xfrm>
        </p:spPr>
        <p:txBody>
          <a:bodyPr/>
          <a:lstStyle>
            <a:lvl1pPr>
              <a:defRPr sz="2185"/>
            </a:lvl1pPr>
            <a:lvl2pPr>
              <a:defRPr sz="1821"/>
            </a:lvl2pPr>
            <a:lvl3pPr>
              <a:defRPr sz="1639"/>
            </a:lvl3pPr>
            <a:lvl4pPr>
              <a:defRPr sz="1457"/>
            </a:lvl4pPr>
            <a:lvl5pPr>
              <a:defRPr sz="1457"/>
            </a:lvl5pPr>
            <a:lvl6pPr>
              <a:defRPr sz="1457"/>
            </a:lvl6pPr>
            <a:lvl7pPr>
              <a:defRPr sz="1457"/>
            </a:lvl7pPr>
            <a:lvl8pPr>
              <a:defRPr sz="1457"/>
            </a:lvl8pPr>
            <a:lvl9pPr>
              <a:defRPr sz="1457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2252873" y="8299915"/>
            <a:ext cx="10661584" cy="3459010"/>
          </a:xfrm>
        </p:spPr>
        <p:txBody>
          <a:bodyPr anchor="b"/>
          <a:lstStyle>
            <a:lvl1pPr marL="0" indent="0">
              <a:buNone/>
              <a:defRPr sz="2185" b="1"/>
            </a:lvl1pPr>
            <a:lvl2pPr marL="416283" indent="0">
              <a:buNone/>
              <a:defRPr sz="1821" b="1"/>
            </a:lvl2pPr>
            <a:lvl3pPr marL="832566" indent="0">
              <a:buNone/>
              <a:defRPr sz="1639" b="1"/>
            </a:lvl3pPr>
            <a:lvl4pPr marL="1248849" indent="0">
              <a:buNone/>
              <a:defRPr sz="1457" b="1"/>
            </a:lvl4pPr>
            <a:lvl5pPr marL="1665131" indent="0">
              <a:buNone/>
              <a:defRPr sz="1457" b="1"/>
            </a:lvl5pPr>
            <a:lvl6pPr marL="2081414" indent="0">
              <a:buNone/>
              <a:defRPr sz="1457" b="1"/>
            </a:lvl6pPr>
            <a:lvl7pPr marL="2497697" indent="0">
              <a:buNone/>
              <a:defRPr sz="1457" b="1"/>
            </a:lvl7pPr>
            <a:lvl8pPr marL="2913980" indent="0">
              <a:buNone/>
              <a:defRPr sz="1457" b="1"/>
            </a:lvl8pPr>
            <a:lvl9pPr marL="3330263" indent="0">
              <a:buNone/>
              <a:defRPr sz="1457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2252873" y="11758925"/>
            <a:ext cx="10661584" cy="21363480"/>
          </a:xfrm>
        </p:spPr>
        <p:txBody>
          <a:bodyPr/>
          <a:lstStyle>
            <a:lvl1pPr>
              <a:defRPr sz="2185"/>
            </a:lvl1pPr>
            <a:lvl2pPr>
              <a:defRPr sz="1821"/>
            </a:lvl2pPr>
            <a:lvl3pPr>
              <a:defRPr sz="1639"/>
            </a:lvl3pPr>
            <a:lvl4pPr>
              <a:defRPr sz="1457"/>
            </a:lvl4pPr>
            <a:lvl5pPr>
              <a:defRPr sz="1457"/>
            </a:lvl5pPr>
            <a:lvl6pPr>
              <a:defRPr sz="1457"/>
            </a:lvl6pPr>
            <a:lvl7pPr>
              <a:defRPr sz="1457"/>
            </a:lvl7pPr>
            <a:lvl8pPr>
              <a:defRPr sz="1457"/>
            </a:lvl8pPr>
            <a:lvl9pPr>
              <a:defRPr sz="1457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730C-3F1D-476B-8314-B9F394CA15CA}" type="datetimeFigureOut">
              <a:rPr lang="pt-BR" smtClean="0"/>
              <a:pPr/>
              <a:t>07/03/2019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730C-3F1D-476B-8314-B9F394CA15CA}" type="datetimeFigureOut">
              <a:rPr lang="pt-BR" smtClean="0"/>
              <a:pPr/>
              <a:t>07/03/2019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730C-3F1D-476B-8314-B9F394CA15CA}" type="datetimeFigureOut">
              <a:rPr lang="pt-BR" smtClean="0"/>
              <a:pPr/>
              <a:t>07/03/2019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06028" y="1476305"/>
            <a:ext cx="7935469" cy="6282872"/>
          </a:xfrm>
        </p:spPr>
        <p:txBody>
          <a:bodyPr anchor="b"/>
          <a:lstStyle>
            <a:lvl1pPr algn="l">
              <a:defRPr sz="1821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430443" y="1476324"/>
            <a:ext cx="13484019" cy="31646104"/>
          </a:xfrm>
        </p:spPr>
        <p:txBody>
          <a:bodyPr/>
          <a:lstStyle>
            <a:lvl1pPr>
              <a:defRPr sz="2914"/>
            </a:lvl1pPr>
            <a:lvl2pPr>
              <a:defRPr sz="2549"/>
            </a:lvl2pPr>
            <a:lvl3pPr>
              <a:defRPr sz="2185"/>
            </a:lvl3pPr>
            <a:lvl4pPr>
              <a:defRPr sz="1821"/>
            </a:lvl4pPr>
            <a:lvl5pPr>
              <a:defRPr sz="1821"/>
            </a:lvl5pPr>
            <a:lvl6pPr>
              <a:defRPr sz="1821"/>
            </a:lvl6pPr>
            <a:lvl7pPr>
              <a:defRPr sz="1821"/>
            </a:lvl7pPr>
            <a:lvl8pPr>
              <a:defRPr sz="1821"/>
            </a:lvl8pPr>
            <a:lvl9pPr>
              <a:defRPr sz="182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206028" y="7759189"/>
            <a:ext cx="7935469" cy="25363232"/>
          </a:xfrm>
        </p:spPr>
        <p:txBody>
          <a:bodyPr/>
          <a:lstStyle>
            <a:lvl1pPr marL="0" indent="0">
              <a:buNone/>
              <a:defRPr sz="1275"/>
            </a:lvl1pPr>
            <a:lvl2pPr marL="416283" indent="0">
              <a:buNone/>
              <a:defRPr sz="1093"/>
            </a:lvl2pPr>
            <a:lvl3pPr marL="832566" indent="0">
              <a:buNone/>
              <a:defRPr sz="911"/>
            </a:lvl3pPr>
            <a:lvl4pPr marL="1248849" indent="0">
              <a:buNone/>
              <a:defRPr sz="820"/>
            </a:lvl4pPr>
            <a:lvl5pPr marL="1665131" indent="0">
              <a:buNone/>
              <a:defRPr sz="820"/>
            </a:lvl5pPr>
            <a:lvl6pPr marL="2081414" indent="0">
              <a:buNone/>
              <a:defRPr sz="820"/>
            </a:lvl6pPr>
            <a:lvl7pPr marL="2497697" indent="0">
              <a:buNone/>
              <a:defRPr sz="820"/>
            </a:lvl7pPr>
            <a:lvl8pPr marL="2913980" indent="0">
              <a:buNone/>
              <a:defRPr sz="820"/>
            </a:lvl8pPr>
            <a:lvl9pPr marL="3330263" indent="0">
              <a:buNone/>
              <a:defRPr sz="82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730C-3F1D-476B-8314-B9F394CA15CA}" type="datetimeFigureOut">
              <a:rPr lang="pt-BR" smtClean="0"/>
              <a:pPr/>
              <a:t>07/03/2019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27782" y="25955480"/>
            <a:ext cx="14472286" cy="3064193"/>
          </a:xfrm>
        </p:spPr>
        <p:txBody>
          <a:bodyPr anchor="b"/>
          <a:lstStyle>
            <a:lvl1pPr algn="l">
              <a:defRPr sz="1821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4727782" y="3313096"/>
            <a:ext cx="14472286" cy="22247543"/>
          </a:xfrm>
        </p:spPr>
        <p:txBody>
          <a:bodyPr/>
          <a:lstStyle>
            <a:lvl1pPr marL="0" indent="0">
              <a:buNone/>
              <a:defRPr sz="2914"/>
            </a:lvl1pPr>
            <a:lvl2pPr marL="416283" indent="0">
              <a:buNone/>
              <a:defRPr sz="2549"/>
            </a:lvl2pPr>
            <a:lvl3pPr marL="832566" indent="0">
              <a:buNone/>
              <a:defRPr sz="2185"/>
            </a:lvl3pPr>
            <a:lvl4pPr marL="1248849" indent="0">
              <a:buNone/>
              <a:defRPr sz="1821"/>
            </a:lvl4pPr>
            <a:lvl5pPr marL="1665131" indent="0">
              <a:buNone/>
              <a:defRPr sz="1821"/>
            </a:lvl5pPr>
            <a:lvl6pPr marL="2081414" indent="0">
              <a:buNone/>
              <a:defRPr sz="1821"/>
            </a:lvl6pPr>
            <a:lvl7pPr marL="2497697" indent="0">
              <a:buNone/>
              <a:defRPr sz="1821"/>
            </a:lvl7pPr>
            <a:lvl8pPr marL="2913980" indent="0">
              <a:buNone/>
              <a:defRPr sz="1821"/>
            </a:lvl8pPr>
            <a:lvl9pPr marL="3330263" indent="0">
              <a:buNone/>
              <a:defRPr sz="1821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727782" y="29019675"/>
            <a:ext cx="14472286" cy="4351656"/>
          </a:xfrm>
        </p:spPr>
        <p:txBody>
          <a:bodyPr/>
          <a:lstStyle>
            <a:lvl1pPr marL="0" indent="0">
              <a:buNone/>
              <a:defRPr sz="1275"/>
            </a:lvl1pPr>
            <a:lvl2pPr marL="416283" indent="0">
              <a:buNone/>
              <a:defRPr sz="1093"/>
            </a:lvl2pPr>
            <a:lvl3pPr marL="832566" indent="0">
              <a:buNone/>
              <a:defRPr sz="911"/>
            </a:lvl3pPr>
            <a:lvl4pPr marL="1248849" indent="0">
              <a:buNone/>
              <a:defRPr sz="820"/>
            </a:lvl4pPr>
            <a:lvl5pPr marL="1665131" indent="0">
              <a:buNone/>
              <a:defRPr sz="820"/>
            </a:lvl5pPr>
            <a:lvl6pPr marL="2081414" indent="0">
              <a:buNone/>
              <a:defRPr sz="820"/>
            </a:lvl6pPr>
            <a:lvl7pPr marL="2497697" indent="0">
              <a:buNone/>
              <a:defRPr sz="820"/>
            </a:lvl7pPr>
            <a:lvl8pPr marL="2913980" indent="0">
              <a:buNone/>
              <a:defRPr sz="820"/>
            </a:lvl8pPr>
            <a:lvl9pPr marL="3330263" indent="0">
              <a:buNone/>
              <a:defRPr sz="82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730C-3F1D-476B-8314-B9F394CA15CA}" type="datetimeFigureOut">
              <a:rPr lang="pt-BR" smtClean="0"/>
              <a:pPr/>
              <a:t>07/03/2019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730C-3F1D-476B-8314-B9F394CA15CA}" type="datetimeFigureOut">
              <a:rPr lang="pt-BR" smtClean="0"/>
              <a:pPr/>
              <a:t>07/03/2019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3115512" y="1982716"/>
            <a:ext cx="4070333" cy="42177631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904520" y="1982716"/>
            <a:ext cx="11808984" cy="42177631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730C-3F1D-476B-8314-B9F394CA15CA}" type="datetimeFigureOut">
              <a:rPr lang="pt-BR" smtClean="0"/>
              <a:pPr/>
              <a:t>07/03/2019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206025" y="1484890"/>
            <a:ext cx="21708429" cy="61798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06025" y="8651836"/>
            <a:ext cx="21708429" cy="244705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os estilos do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206025" y="34366983"/>
            <a:ext cx="5628112" cy="1974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9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F7730C-3F1D-476B-8314-B9F394CA15CA}" type="datetimeFigureOut">
              <a:rPr lang="pt-BR" smtClean="0"/>
              <a:pPr/>
              <a:t>07/03/2019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8241168" y="34366983"/>
            <a:ext cx="7638149" cy="1974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9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17286342" y="34366983"/>
            <a:ext cx="5628112" cy="1974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492"/>
          <a:stretch/>
        </p:blipFill>
        <p:spPr>
          <a:xfrm>
            <a:off x="0" y="205"/>
            <a:ext cx="23987337" cy="2934061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defTabSz="832566" rtl="0" eaLnBrk="1" latinLnBrk="0" hangingPunct="1">
        <a:spcBef>
          <a:spcPct val="0"/>
        </a:spcBef>
        <a:buNone/>
        <a:defRPr sz="400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12212" indent="-312212" algn="l" defTabSz="832566" rtl="0" eaLnBrk="1" latinLnBrk="0" hangingPunct="1">
        <a:spcBef>
          <a:spcPct val="20000"/>
        </a:spcBef>
        <a:buFont typeface="Arial" pitchFamily="34" charset="0"/>
        <a:buChar char="•"/>
        <a:defRPr sz="2914" kern="1200">
          <a:solidFill>
            <a:schemeClr val="tx1"/>
          </a:solidFill>
          <a:latin typeface="+mn-lt"/>
          <a:ea typeface="+mn-ea"/>
          <a:cs typeface="+mn-cs"/>
        </a:defRPr>
      </a:lvl1pPr>
      <a:lvl2pPr marL="676460" indent="-260177" algn="l" defTabSz="832566" rtl="0" eaLnBrk="1" latinLnBrk="0" hangingPunct="1">
        <a:spcBef>
          <a:spcPct val="20000"/>
        </a:spcBef>
        <a:buFont typeface="Arial" pitchFamily="34" charset="0"/>
        <a:buChar char="–"/>
        <a:defRPr sz="2549" kern="1200">
          <a:solidFill>
            <a:schemeClr val="tx1"/>
          </a:solidFill>
          <a:latin typeface="+mn-lt"/>
          <a:ea typeface="+mn-ea"/>
          <a:cs typeface="+mn-cs"/>
        </a:defRPr>
      </a:lvl2pPr>
      <a:lvl3pPr marL="1040707" indent="-208141" algn="l" defTabSz="832566" rtl="0" eaLnBrk="1" latinLnBrk="0" hangingPunct="1">
        <a:spcBef>
          <a:spcPct val="20000"/>
        </a:spcBef>
        <a:buFont typeface="Arial" pitchFamily="34" charset="0"/>
        <a:buChar char="•"/>
        <a:defRPr sz="2185" kern="1200">
          <a:solidFill>
            <a:schemeClr val="tx1"/>
          </a:solidFill>
          <a:latin typeface="+mn-lt"/>
          <a:ea typeface="+mn-ea"/>
          <a:cs typeface="+mn-cs"/>
        </a:defRPr>
      </a:lvl3pPr>
      <a:lvl4pPr marL="1456990" indent="-208141" algn="l" defTabSz="832566" rtl="0" eaLnBrk="1" latinLnBrk="0" hangingPunct="1">
        <a:spcBef>
          <a:spcPct val="20000"/>
        </a:spcBef>
        <a:buFont typeface="Arial" pitchFamily="34" charset="0"/>
        <a:buChar char="–"/>
        <a:defRPr sz="1821" kern="1200">
          <a:solidFill>
            <a:schemeClr val="tx1"/>
          </a:solidFill>
          <a:latin typeface="+mn-lt"/>
          <a:ea typeface="+mn-ea"/>
          <a:cs typeface="+mn-cs"/>
        </a:defRPr>
      </a:lvl4pPr>
      <a:lvl5pPr marL="1873273" indent="-208141" algn="l" defTabSz="832566" rtl="0" eaLnBrk="1" latinLnBrk="0" hangingPunct="1">
        <a:spcBef>
          <a:spcPct val="20000"/>
        </a:spcBef>
        <a:buFont typeface="Arial" pitchFamily="34" charset="0"/>
        <a:buChar char="»"/>
        <a:defRPr sz="1821" kern="1200">
          <a:solidFill>
            <a:schemeClr val="tx1"/>
          </a:solidFill>
          <a:latin typeface="+mn-lt"/>
          <a:ea typeface="+mn-ea"/>
          <a:cs typeface="+mn-cs"/>
        </a:defRPr>
      </a:lvl5pPr>
      <a:lvl6pPr marL="2289556" indent="-208141" algn="l" defTabSz="832566" rtl="0" eaLnBrk="1" latinLnBrk="0" hangingPunct="1">
        <a:spcBef>
          <a:spcPct val="20000"/>
        </a:spcBef>
        <a:buFont typeface="Arial" pitchFamily="34" charset="0"/>
        <a:buChar char="•"/>
        <a:defRPr sz="1821" kern="1200">
          <a:solidFill>
            <a:schemeClr val="tx1"/>
          </a:solidFill>
          <a:latin typeface="+mn-lt"/>
          <a:ea typeface="+mn-ea"/>
          <a:cs typeface="+mn-cs"/>
        </a:defRPr>
      </a:lvl6pPr>
      <a:lvl7pPr marL="2705838" indent="-208141" algn="l" defTabSz="832566" rtl="0" eaLnBrk="1" latinLnBrk="0" hangingPunct="1">
        <a:spcBef>
          <a:spcPct val="20000"/>
        </a:spcBef>
        <a:buFont typeface="Arial" pitchFamily="34" charset="0"/>
        <a:buChar char="•"/>
        <a:defRPr sz="1821" kern="1200">
          <a:solidFill>
            <a:schemeClr val="tx1"/>
          </a:solidFill>
          <a:latin typeface="+mn-lt"/>
          <a:ea typeface="+mn-ea"/>
          <a:cs typeface="+mn-cs"/>
        </a:defRPr>
      </a:lvl7pPr>
      <a:lvl8pPr marL="3122121" indent="-208141" algn="l" defTabSz="832566" rtl="0" eaLnBrk="1" latinLnBrk="0" hangingPunct="1">
        <a:spcBef>
          <a:spcPct val="20000"/>
        </a:spcBef>
        <a:buFont typeface="Arial" pitchFamily="34" charset="0"/>
        <a:buChar char="•"/>
        <a:defRPr sz="1821" kern="1200">
          <a:solidFill>
            <a:schemeClr val="tx1"/>
          </a:solidFill>
          <a:latin typeface="+mn-lt"/>
          <a:ea typeface="+mn-ea"/>
          <a:cs typeface="+mn-cs"/>
        </a:defRPr>
      </a:lvl8pPr>
      <a:lvl9pPr marL="3538404" indent="-208141" algn="l" defTabSz="832566" rtl="0" eaLnBrk="1" latinLnBrk="0" hangingPunct="1">
        <a:spcBef>
          <a:spcPct val="20000"/>
        </a:spcBef>
        <a:buFont typeface="Arial" pitchFamily="34" charset="0"/>
        <a:buChar char="•"/>
        <a:defRPr sz="182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832566" rtl="0" eaLnBrk="1" latinLnBrk="0" hangingPunct="1">
        <a:defRPr sz="1639" kern="1200">
          <a:solidFill>
            <a:schemeClr val="tx1"/>
          </a:solidFill>
          <a:latin typeface="+mn-lt"/>
          <a:ea typeface="+mn-ea"/>
          <a:cs typeface="+mn-cs"/>
        </a:defRPr>
      </a:lvl1pPr>
      <a:lvl2pPr marL="416283" algn="l" defTabSz="832566" rtl="0" eaLnBrk="1" latinLnBrk="0" hangingPunct="1">
        <a:defRPr sz="1639" kern="1200">
          <a:solidFill>
            <a:schemeClr val="tx1"/>
          </a:solidFill>
          <a:latin typeface="+mn-lt"/>
          <a:ea typeface="+mn-ea"/>
          <a:cs typeface="+mn-cs"/>
        </a:defRPr>
      </a:lvl2pPr>
      <a:lvl3pPr marL="832566" algn="l" defTabSz="832566" rtl="0" eaLnBrk="1" latinLnBrk="0" hangingPunct="1">
        <a:defRPr sz="1639" kern="1200">
          <a:solidFill>
            <a:schemeClr val="tx1"/>
          </a:solidFill>
          <a:latin typeface="+mn-lt"/>
          <a:ea typeface="+mn-ea"/>
          <a:cs typeface="+mn-cs"/>
        </a:defRPr>
      </a:lvl3pPr>
      <a:lvl4pPr marL="1248849" algn="l" defTabSz="832566" rtl="0" eaLnBrk="1" latinLnBrk="0" hangingPunct="1">
        <a:defRPr sz="1639" kern="1200">
          <a:solidFill>
            <a:schemeClr val="tx1"/>
          </a:solidFill>
          <a:latin typeface="+mn-lt"/>
          <a:ea typeface="+mn-ea"/>
          <a:cs typeface="+mn-cs"/>
        </a:defRPr>
      </a:lvl4pPr>
      <a:lvl5pPr marL="1665131" algn="l" defTabSz="832566" rtl="0" eaLnBrk="1" latinLnBrk="0" hangingPunct="1">
        <a:defRPr sz="1639" kern="1200">
          <a:solidFill>
            <a:schemeClr val="tx1"/>
          </a:solidFill>
          <a:latin typeface="+mn-lt"/>
          <a:ea typeface="+mn-ea"/>
          <a:cs typeface="+mn-cs"/>
        </a:defRPr>
      </a:lvl5pPr>
      <a:lvl6pPr marL="2081414" algn="l" defTabSz="832566" rtl="0" eaLnBrk="1" latinLnBrk="0" hangingPunct="1">
        <a:defRPr sz="1639" kern="1200">
          <a:solidFill>
            <a:schemeClr val="tx1"/>
          </a:solidFill>
          <a:latin typeface="+mn-lt"/>
          <a:ea typeface="+mn-ea"/>
          <a:cs typeface="+mn-cs"/>
        </a:defRPr>
      </a:lvl6pPr>
      <a:lvl7pPr marL="2497697" algn="l" defTabSz="832566" rtl="0" eaLnBrk="1" latinLnBrk="0" hangingPunct="1">
        <a:defRPr sz="1639" kern="1200">
          <a:solidFill>
            <a:schemeClr val="tx1"/>
          </a:solidFill>
          <a:latin typeface="+mn-lt"/>
          <a:ea typeface="+mn-ea"/>
          <a:cs typeface="+mn-cs"/>
        </a:defRPr>
      </a:lvl7pPr>
      <a:lvl8pPr marL="2913980" algn="l" defTabSz="832566" rtl="0" eaLnBrk="1" latinLnBrk="0" hangingPunct="1">
        <a:defRPr sz="1639" kern="1200">
          <a:solidFill>
            <a:schemeClr val="tx1"/>
          </a:solidFill>
          <a:latin typeface="+mn-lt"/>
          <a:ea typeface="+mn-ea"/>
          <a:cs typeface="+mn-cs"/>
        </a:defRPr>
      </a:lvl8pPr>
      <a:lvl9pPr marL="3330263" algn="l" defTabSz="832566" rtl="0" eaLnBrk="1" latinLnBrk="0" hangingPunct="1">
        <a:defRPr sz="163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867549" y="5367268"/>
            <a:ext cx="12385375" cy="172819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t-BR" sz="4000" b="1" dirty="0"/>
              <a:t>Título do </a:t>
            </a:r>
            <a:r>
              <a:rPr lang="pt-BR" sz="4000" b="1" dirty="0" smtClean="0"/>
              <a:t>Trabalho</a:t>
            </a:r>
            <a:endParaRPr lang="pt-BR" sz="4000" b="1" dirty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7163692" y="7599515"/>
            <a:ext cx="9793088" cy="172819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832566" rtl="0" eaLnBrk="1" latinLnBrk="0" hangingPunct="1">
              <a:spcBef>
                <a:spcPct val="0"/>
              </a:spcBef>
              <a:buNone/>
              <a:defRPr sz="40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 smtClean="0"/>
              <a:t>Autores</a:t>
            </a:r>
            <a:endParaRPr lang="pt-BR" sz="4000" b="1" dirty="0"/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971005" y="10618739"/>
            <a:ext cx="9793088" cy="1080120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832566" rtl="0" eaLnBrk="1" latinLnBrk="0" hangingPunct="1">
              <a:spcBef>
                <a:spcPct val="0"/>
              </a:spcBef>
              <a:buNone/>
              <a:defRPr sz="40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 smtClean="0"/>
              <a:t>Introdução</a:t>
            </a:r>
            <a:endParaRPr lang="pt-BR" sz="4000" b="1" dirty="0"/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958909" y="22068012"/>
            <a:ext cx="9793088" cy="482453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832566" rtl="0" eaLnBrk="1" latinLnBrk="0" hangingPunct="1">
              <a:spcBef>
                <a:spcPct val="0"/>
              </a:spcBef>
              <a:buNone/>
              <a:defRPr sz="40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 smtClean="0"/>
              <a:t>Objetivos</a:t>
            </a: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958909" y="27396602"/>
            <a:ext cx="9793088" cy="86503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832566" rtl="0" eaLnBrk="1" latinLnBrk="0" hangingPunct="1">
              <a:spcBef>
                <a:spcPct val="0"/>
              </a:spcBef>
              <a:buNone/>
              <a:defRPr sz="40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 smtClean="0"/>
              <a:t>Métodos</a:t>
            </a: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13068349" y="10618738"/>
            <a:ext cx="9793088" cy="917382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832566" rtl="0" eaLnBrk="1" latinLnBrk="0" hangingPunct="1">
              <a:spcBef>
                <a:spcPct val="0"/>
              </a:spcBef>
              <a:buNone/>
              <a:defRPr sz="40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 smtClean="0"/>
              <a:t>Resultados e Discussões</a:t>
            </a:r>
            <a:endParaRPr lang="pt-BR" sz="4000" b="1" dirty="0"/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13043783" y="20411827"/>
            <a:ext cx="9793088" cy="766165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832566" rtl="0" eaLnBrk="1" latinLnBrk="0" hangingPunct="1">
              <a:spcBef>
                <a:spcPct val="0"/>
              </a:spcBef>
              <a:buNone/>
              <a:defRPr sz="40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 smtClean="0"/>
              <a:t>Considerações Finais</a:t>
            </a:r>
            <a:endParaRPr lang="pt-BR" sz="4000" b="1" dirty="0"/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3041252" y="28692747"/>
            <a:ext cx="9793088" cy="735417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832566" rtl="0" eaLnBrk="1" latinLnBrk="0" hangingPunct="1">
              <a:spcBef>
                <a:spcPct val="0"/>
              </a:spcBef>
              <a:buNone/>
              <a:defRPr sz="40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 smtClean="0"/>
              <a:t>Referências</a:t>
            </a:r>
            <a:endParaRPr lang="pt-BR" sz="4000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1106</TotalTime>
  <Words>13</Words>
  <Application>Microsoft Office PowerPoint</Application>
  <PresentationFormat>Personalizar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do Office</vt:lpstr>
      <vt:lpstr>Título do Trabalho</vt:lpstr>
    </vt:vector>
  </TitlesOfParts>
  <Company>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Trabalhos da Categoria: Neuroreabilitação</dc:title>
  <dc:creator>.</dc:creator>
  <cp:lastModifiedBy>Eventos4</cp:lastModifiedBy>
  <cp:revision>31</cp:revision>
  <dcterms:created xsi:type="dcterms:W3CDTF">2012-06-25T20:02:38Z</dcterms:created>
  <dcterms:modified xsi:type="dcterms:W3CDTF">2019-03-07T18:03:09Z</dcterms:modified>
</cp:coreProperties>
</file>