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43500" cy="91440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742" y="-90"/>
      </p:cViewPr>
      <p:guideLst>
        <p:guide orient="horz" pos="2880"/>
        <p:guide pos="16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5764" y="2840567"/>
            <a:ext cx="4371975" cy="1960034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71525" y="5181599"/>
            <a:ext cx="3600450" cy="23368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28/02/2013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28/02/2013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6302" y="5875871"/>
            <a:ext cx="4371975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06302" y="3875622"/>
            <a:ext cx="4371975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28/02/2013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1983" y="2800351"/>
            <a:ext cx="1232297" cy="79205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60005" y="2800351"/>
            <a:ext cx="1233190" cy="79205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28/02/2013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175" y="366183"/>
            <a:ext cx="4629150" cy="1524001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6" y="2046818"/>
            <a:ext cx="227260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57176" y="2899833"/>
            <a:ext cx="2272606" cy="52683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2612828" y="2046818"/>
            <a:ext cx="227349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612828" y="2899833"/>
            <a:ext cx="2273498" cy="52683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28/02/2013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28/02/2013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28/02/2013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176" y="364070"/>
            <a:ext cx="169217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10967" y="364071"/>
            <a:ext cx="2875360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7176" y="1913468"/>
            <a:ext cx="1692176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28/02/2013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8163" y="6400800"/>
            <a:ext cx="30861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08163" y="817037"/>
            <a:ext cx="30861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08163" y="7156454"/>
            <a:ext cx="30861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28/02/2013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28/02/2013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055614" y="480488"/>
            <a:ext cx="637580" cy="10240434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41983" y="480488"/>
            <a:ext cx="1827907" cy="10240434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A69C-77BB-43FE-B946-21D55132FE6B}" type="datetimeFigureOut">
              <a:rPr lang="pt-BR" smtClean="0"/>
              <a:pPr/>
              <a:t>28/02/2013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57175" y="366183"/>
            <a:ext cx="4629150" cy="1524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5" y="2133600"/>
            <a:ext cx="462915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257176" y="8475137"/>
            <a:ext cx="1200150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7A69C-77BB-43FE-B946-21D55132FE6B}" type="datetimeFigureOut">
              <a:rPr lang="pt-BR" smtClean="0"/>
              <a:pPr/>
              <a:t>28/02/2013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757364" y="8475137"/>
            <a:ext cx="1628775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3686176" y="8475137"/>
            <a:ext cx="1200150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607C8-66BC-4C09-992B-960F6B301B0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3" descr="E:\Eventos ABEn\17º SENPE\Artes\Topo 17º SENPE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5143500" cy="152899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0" y="2523771"/>
            <a:ext cx="5143500" cy="6583590"/>
          </a:xfrm>
        </p:spPr>
        <p:txBody>
          <a:bodyPr>
            <a:noAutofit/>
          </a:bodyPr>
          <a:lstStyle/>
          <a:p>
            <a:pPr algn="just"/>
            <a:r>
              <a:rPr lang="pt-BR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Conteúdos: 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introdução, objetivos, descrição metodológica, resultados, conclusão, contribuições ou implicações para a Enfermagem e 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referências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>
                <a:latin typeface="Times New Roman" pitchFamily="18" charset="0"/>
                <a:cs typeface="Times New Roman" pitchFamily="18" charset="0"/>
              </a:rPr>
            </a:b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600" dirty="0" smtClean="0">
                <a:latin typeface="Times New Roman" pitchFamily="18" charset="0"/>
                <a:cs typeface="Times New Roman" pitchFamily="18" charset="0"/>
              </a:rPr>
            </a:br>
            <a:endParaRPr lang="pt-BR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0" y="1499079"/>
            <a:ext cx="5143500" cy="878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Título do Trabalho: </a:t>
            </a:r>
            <a:r>
              <a:rPr kumimoji="0" lang="pt-BR" sz="1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xxxxxxxxxxxxxxxxxxxxxx</a:t>
            </a:r>
            <a:r>
              <a:rPr kumimoji="0" lang="pt-BR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pt-BR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Autores:</a:t>
            </a:r>
            <a:r>
              <a:rPr kumimoji="0" lang="pt-BR" sz="1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xxxxxxxxxxxxxxxxxxxxxxxxx</a:t>
            </a:r>
            <a:r>
              <a:rPr kumimoji="0" lang="pt-BR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pt-BR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Instituição:</a:t>
            </a:r>
            <a:r>
              <a:rPr kumimoji="0" lang="pt-BR" sz="1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xxxxxxxxxxxxxxxxxxxxxx</a:t>
            </a:r>
            <a:endParaRPr kumimoji="0" lang="pt-BR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27</Words>
  <Application>Microsoft Office PowerPoint</Application>
  <PresentationFormat>Apresentação na tela (16:9)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Conteúdos: introdução, objetivos, descrição metodológica, resultados, conclusão, contribuições ou implicações para a Enfermagem e referências.        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Conteúdos: introdução, objetivos, descrição metodológica, resultados, conclusão, contribuições ou implicações para a Enfermagem e referências</dc:title>
  <dc:creator>Mailson</dc:creator>
  <cp:lastModifiedBy>Mailson</cp:lastModifiedBy>
  <cp:revision>4</cp:revision>
  <dcterms:created xsi:type="dcterms:W3CDTF">2013-02-27T14:46:07Z</dcterms:created>
  <dcterms:modified xsi:type="dcterms:W3CDTF">2013-02-28T11:45:27Z</dcterms:modified>
</cp:coreProperties>
</file>