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64" r:id="rId2"/>
  </p:sldIdLst>
  <p:sldSz cx="24120475" cy="37079238"/>
  <p:notesSz cx="6858000" cy="9144000"/>
  <p:defaultTextStyle>
    <a:defPPr>
      <a:defRPr lang="pt-BR"/>
    </a:defPPr>
    <a:lvl1pPr marL="0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1pPr>
    <a:lvl2pPr marL="1554526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2pPr>
    <a:lvl3pPr marL="3109051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3pPr>
    <a:lvl4pPr marL="4663577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4pPr>
    <a:lvl5pPr marL="6218103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5pPr>
    <a:lvl6pPr marL="7772629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6pPr>
    <a:lvl7pPr marL="9327154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7pPr>
    <a:lvl8pPr marL="10881680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8pPr>
    <a:lvl9pPr marL="12436206" algn="l" defTabSz="3109051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80" userDrawn="1">
          <p15:clr>
            <a:srgbClr val="A4A3A4"/>
          </p15:clr>
        </p15:guide>
        <p15:guide id="2" pos="759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62"/>
    <p:restoredTop sz="94694"/>
  </p:normalViewPr>
  <p:slideViewPr>
    <p:cSldViewPr>
      <p:cViewPr varScale="1">
        <p:scale>
          <a:sx n="12" d="100"/>
          <a:sy n="12" d="100"/>
        </p:scale>
        <p:origin x="2610" y="186"/>
      </p:cViewPr>
      <p:guideLst>
        <p:guide orient="horz" pos="11680"/>
        <p:guide pos="759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37FED6-D1A2-4939-BED4-F15629558585}" type="datetimeFigureOut">
              <a:rPr lang="pt-BR" smtClean="0"/>
              <a:t>30/09/2020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3EF560-3104-47B5-B0F1-F5BCECE017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50720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1F0479-4C54-BF41-A3D3-15269C6F3999}" type="datetimeFigureOut">
              <a:rPr lang="en-BR" smtClean="0"/>
              <a:t>09/30/2020</a:t>
            </a:fld>
            <a:endParaRPr lang="en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25700" y="1143000"/>
            <a:ext cx="20066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462002-12A6-6340-91E1-CD569921F053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684258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6949" y="1247790"/>
            <a:ext cx="17885250" cy="7948003"/>
          </a:xfrm>
        </p:spPr>
        <p:txBody>
          <a:bodyPr/>
          <a:lstStyle/>
          <a:p>
            <a:r>
              <a:rPr lang="pt-BR" dirty="0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618077" y="21011571"/>
            <a:ext cx="16884332" cy="947580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162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32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48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65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814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97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13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302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30/09/2020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30/09/2020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5354" y="23826847"/>
            <a:ext cx="20502404" cy="7364348"/>
          </a:xfrm>
        </p:spPr>
        <p:txBody>
          <a:bodyPr anchor="t"/>
          <a:lstStyle>
            <a:lvl1pPr algn="l">
              <a:defRPr sz="3642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905354" y="15715785"/>
            <a:ext cx="20502404" cy="8111079"/>
          </a:xfrm>
        </p:spPr>
        <p:txBody>
          <a:bodyPr anchor="b"/>
          <a:lstStyle>
            <a:lvl1pPr marL="0" indent="0">
              <a:buNone/>
              <a:defRPr sz="1821">
                <a:solidFill>
                  <a:schemeClr val="tx1">
                    <a:tint val="75000"/>
                  </a:schemeClr>
                </a:solidFill>
              </a:defRPr>
            </a:lvl1pPr>
            <a:lvl2pPr marL="416283" indent="0">
              <a:buNone/>
              <a:defRPr sz="1639">
                <a:solidFill>
                  <a:schemeClr val="tx1">
                    <a:tint val="75000"/>
                  </a:schemeClr>
                </a:solidFill>
              </a:defRPr>
            </a:lvl2pPr>
            <a:lvl3pPr marL="832566" indent="0">
              <a:buNone/>
              <a:defRPr sz="1457">
                <a:solidFill>
                  <a:schemeClr val="tx1">
                    <a:tint val="75000"/>
                  </a:schemeClr>
                </a:solidFill>
              </a:defRPr>
            </a:lvl3pPr>
            <a:lvl4pPr marL="1248849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4pPr>
            <a:lvl5pPr marL="1665131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5pPr>
            <a:lvl6pPr marL="2081414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6pPr>
            <a:lvl7pPr marL="2497697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7pPr>
            <a:lvl8pPr marL="2913980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8pPr>
            <a:lvl9pPr marL="3330263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30/09/2020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904523" y="11535778"/>
            <a:ext cx="7939657" cy="32624584"/>
          </a:xfrm>
        </p:spPr>
        <p:txBody>
          <a:bodyPr/>
          <a:lstStyle>
            <a:lvl1pPr>
              <a:defRPr sz="2549"/>
            </a:lvl1pPr>
            <a:lvl2pPr>
              <a:defRPr sz="2185"/>
            </a:lvl2pPr>
            <a:lvl3pPr>
              <a:defRPr sz="1821"/>
            </a:lvl3pPr>
            <a:lvl4pPr>
              <a:defRPr sz="1639"/>
            </a:lvl4pPr>
            <a:lvl5pPr>
              <a:defRPr sz="1639"/>
            </a:lvl5pPr>
            <a:lvl6pPr>
              <a:defRPr sz="1639"/>
            </a:lvl6pPr>
            <a:lvl7pPr>
              <a:defRPr sz="1639"/>
            </a:lvl7pPr>
            <a:lvl8pPr>
              <a:defRPr sz="1639"/>
            </a:lvl8pPr>
            <a:lvl9pPr>
              <a:defRPr sz="1639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9246190" y="11535778"/>
            <a:ext cx="7939657" cy="32624584"/>
          </a:xfrm>
        </p:spPr>
        <p:txBody>
          <a:bodyPr/>
          <a:lstStyle>
            <a:lvl1pPr>
              <a:defRPr sz="2549"/>
            </a:lvl1pPr>
            <a:lvl2pPr>
              <a:defRPr sz="2185"/>
            </a:lvl2pPr>
            <a:lvl3pPr>
              <a:defRPr sz="1821"/>
            </a:lvl3pPr>
            <a:lvl4pPr>
              <a:defRPr sz="1639"/>
            </a:lvl4pPr>
            <a:lvl5pPr>
              <a:defRPr sz="1639"/>
            </a:lvl5pPr>
            <a:lvl6pPr>
              <a:defRPr sz="1639"/>
            </a:lvl6pPr>
            <a:lvl7pPr>
              <a:defRPr sz="1639"/>
            </a:lvl7pPr>
            <a:lvl8pPr>
              <a:defRPr sz="1639"/>
            </a:lvl8pPr>
            <a:lvl9pPr>
              <a:defRPr sz="1639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30/09/2020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06025" y="1484890"/>
            <a:ext cx="21708429" cy="6179874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06033" y="8299915"/>
            <a:ext cx="10657399" cy="3459010"/>
          </a:xfrm>
        </p:spPr>
        <p:txBody>
          <a:bodyPr anchor="b"/>
          <a:lstStyle>
            <a:lvl1pPr marL="0" indent="0">
              <a:buNone/>
              <a:defRPr sz="2185" b="1"/>
            </a:lvl1pPr>
            <a:lvl2pPr marL="416283" indent="0">
              <a:buNone/>
              <a:defRPr sz="1821" b="1"/>
            </a:lvl2pPr>
            <a:lvl3pPr marL="832566" indent="0">
              <a:buNone/>
              <a:defRPr sz="1639" b="1"/>
            </a:lvl3pPr>
            <a:lvl4pPr marL="1248849" indent="0">
              <a:buNone/>
              <a:defRPr sz="1457" b="1"/>
            </a:lvl4pPr>
            <a:lvl5pPr marL="1665131" indent="0">
              <a:buNone/>
              <a:defRPr sz="1457" b="1"/>
            </a:lvl5pPr>
            <a:lvl6pPr marL="2081414" indent="0">
              <a:buNone/>
              <a:defRPr sz="1457" b="1"/>
            </a:lvl6pPr>
            <a:lvl7pPr marL="2497697" indent="0">
              <a:buNone/>
              <a:defRPr sz="1457" b="1"/>
            </a:lvl7pPr>
            <a:lvl8pPr marL="2913980" indent="0">
              <a:buNone/>
              <a:defRPr sz="1457" b="1"/>
            </a:lvl8pPr>
            <a:lvl9pPr marL="3330263" indent="0">
              <a:buNone/>
              <a:defRPr sz="1457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206033" y="11758925"/>
            <a:ext cx="10657399" cy="21363480"/>
          </a:xfrm>
        </p:spPr>
        <p:txBody>
          <a:bodyPr/>
          <a:lstStyle>
            <a:lvl1pPr>
              <a:defRPr sz="2185"/>
            </a:lvl1pPr>
            <a:lvl2pPr>
              <a:defRPr sz="1821"/>
            </a:lvl2pPr>
            <a:lvl3pPr>
              <a:defRPr sz="1639"/>
            </a:lvl3pPr>
            <a:lvl4pPr>
              <a:defRPr sz="1457"/>
            </a:lvl4pPr>
            <a:lvl5pPr>
              <a:defRPr sz="1457"/>
            </a:lvl5pPr>
            <a:lvl6pPr>
              <a:defRPr sz="1457"/>
            </a:lvl6pPr>
            <a:lvl7pPr>
              <a:defRPr sz="1457"/>
            </a:lvl7pPr>
            <a:lvl8pPr>
              <a:defRPr sz="1457"/>
            </a:lvl8pPr>
            <a:lvl9pPr>
              <a:defRPr sz="1457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2252873" y="8299915"/>
            <a:ext cx="10661584" cy="3459010"/>
          </a:xfrm>
        </p:spPr>
        <p:txBody>
          <a:bodyPr anchor="b"/>
          <a:lstStyle>
            <a:lvl1pPr marL="0" indent="0">
              <a:buNone/>
              <a:defRPr sz="2185" b="1"/>
            </a:lvl1pPr>
            <a:lvl2pPr marL="416283" indent="0">
              <a:buNone/>
              <a:defRPr sz="1821" b="1"/>
            </a:lvl2pPr>
            <a:lvl3pPr marL="832566" indent="0">
              <a:buNone/>
              <a:defRPr sz="1639" b="1"/>
            </a:lvl3pPr>
            <a:lvl4pPr marL="1248849" indent="0">
              <a:buNone/>
              <a:defRPr sz="1457" b="1"/>
            </a:lvl4pPr>
            <a:lvl5pPr marL="1665131" indent="0">
              <a:buNone/>
              <a:defRPr sz="1457" b="1"/>
            </a:lvl5pPr>
            <a:lvl6pPr marL="2081414" indent="0">
              <a:buNone/>
              <a:defRPr sz="1457" b="1"/>
            </a:lvl6pPr>
            <a:lvl7pPr marL="2497697" indent="0">
              <a:buNone/>
              <a:defRPr sz="1457" b="1"/>
            </a:lvl7pPr>
            <a:lvl8pPr marL="2913980" indent="0">
              <a:buNone/>
              <a:defRPr sz="1457" b="1"/>
            </a:lvl8pPr>
            <a:lvl9pPr marL="3330263" indent="0">
              <a:buNone/>
              <a:defRPr sz="1457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2252873" y="11758925"/>
            <a:ext cx="10661584" cy="21363480"/>
          </a:xfrm>
        </p:spPr>
        <p:txBody>
          <a:bodyPr/>
          <a:lstStyle>
            <a:lvl1pPr>
              <a:defRPr sz="2185"/>
            </a:lvl1pPr>
            <a:lvl2pPr>
              <a:defRPr sz="1821"/>
            </a:lvl2pPr>
            <a:lvl3pPr>
              <a:defRPr sz="1639"/>
            </a:lvl3pPr>
            <a:lvl4pPr>
              <a:defRPr sz="1457"/>
            </a:lvl4pPr>
            <a:lvl5pPr>
              <a:defRPr sz="1457"/>
            </a:lvl5pPr>
            <a:lvl6pPr>
              <a:defRPr sz="1457"/>
            </a:lvl6pPr>
            <a:lvl7pPr>
              <a:defRPr sz="1457"/>
            </a:lvl7pPr>
            <a:lvl8pPr>
              <a:defRPr sz="1457"/>
            </a:lvl8pPr>
            <a:lvl9pPr>
              <a:defRPr sz="1457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30/09/2020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30/09/2020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30/09/2020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06028" y="1476305"/>
            <a:ext cx="7935469" cy="6282872"/>
          </a:xfrm>
        </p:spPr>
        <p:txBody>
          <a:bodyPr anchor="b"/>
          <a:lstStyle>
            <a:lvl1pPr algn="l">
              <a:defRPr sz="1821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430443" y="1476324"/>
            <a:ext cx="13484019" cy="31646104"/>
          </a:xfrm>
        </p:spPr>
        <p:txBody>
          <a:bodyPr/>
          <a:lstStyle>
            <a:lvl1pPr>
              <a:defRPr sz="2914"/>
            </a:lvl1pPr>
            <a:lvl2pPr>
              <a:defRPr sz="2549"/>
            </a:lvl2pPr>
            <a:lvl3pPr>
              <a:defRPr sz="2185"/>
            </a:lvl3pPr>
            <a:lvl4pPr>
              <a:defRPr sz="1821"/>
            </a:lvl4pPr>
            <a:lvl5pPr>
              <a:defRPr sz="1821"/>
            </a:lvl5pPr>
            <a:lvl6pPr>
              <a:defRPr sz="1821"/>
            </a:lvl6pPr>
            <a:lvl7pPr>
              <a:defRPr sz="1821"/>
            </a:lvl7pPr>
            <a:lvl8pPr>
              <a:defRPr sz="1821"/>
            </a:lvl8pPr>
            <a:lvl9pPr>
              <a:defRPr sz="1821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206028" y="7759189"/>
            <a:ext cx="7935469" cy="25363232"/>
          </a:xfrm>
        </p:spPr>
        <p:txBody>
          <a:bodyPr/>
          <a:lstStyle>
            <a:lvl1pPr marL="0" indent="0">
              <a:buNone/>
              <a:defRPr sz="1275"/>
            </a:lvl1pPr>
            <a:lvl2pPr marL="416283" indent="0">
              <a:buNone/>
              <a:defRPr sz="1093"/>
            </a:lvl2pPr>
            <a:lvl3pPr marL="832566" indent="0">
              <a:buNone/>
              <a:defRPr sz="911"/>
            </a:lvl3pPr>
            <a:lvl4pPr marL="1248849" indent="0">
              <a:buNone/>
              <a:defRPr sz="820"/>
            </a:lvl4pPr>
            <a:lvl5pPr marL="1665131" indent="0">
              <a:buNone/>
              <a:defRPr sz="820"/>
            </a:lvl5pPr>
            <a:lvl6pPr marL="2081414" indent="0">
              <a:buNone/>
              <a:defRPr sz="820"/>
            </a:lvl6pPr>
            <a:lvl7pPr marL="2497697" indent="0">
              <a:buNone/>
              <a:defRPr sz="820"/>
            </a:lvl7pPr>
            <a:lvl8pPr marL="2913980" indent="0">
              <a:buNone/>
              <a:defRPr sz="820"/>
            </a:lvl8pPr>
            <a:lvl9pPr marL="3330263" indent="0">
              <a:buNone/>
              <a:defRPr sz="82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30/09/2020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27782" y="25955480"/>
            <a:ext cx="14472286" cy="3064193"/>
          </a:xfrm>
        </p:spPr>
        <p:txBody>
          <a:bodyPr anchor="b"/>
          <a:lstStyle>
            <a:lvl1pPr algn="l">
              <a:defRPr sz="1821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727782" y="3313096"/>
            <a:ext cx="14472286" cy="22247543"/>
          </a:xfrm>
        </p:spPr>
        <p:txBody>
          <a:bodyPr/>
          <a:lstStyle>
            <a:lvl1pPr marL="0" indent="0">
              <a:buNone/>
              <a:defRPr sz="2914"/>
            </a:lvl1pPr>
            <a:lvl2pPr marL="416283" indent="0">
              <a:buNone/>
              <a:defRPr sz="2549"/>
            </a:lvl2pPr>
            <a:lvl3pPr marL="832566" indent="0">
              <a:buNone/>
              <a:defRPr sz="2185"/>
            </a:lvl3pPr>
            <a:lvl4pPr marL="1248849" indent="0">
              <a:buNone/>
              <a:defRPr sz="1821"/>
            </a:lvl4pPr>
            <a:lvl5pPr marL="1665131" indent="0">
              <a:buNone/>
              <a:defRPr sz="1821"/>
            </a:lvl5pPr>
            <a:lvl6pPr marL="2081414" indent="0">
              <a:buNone/>
              <a:defRPr sz="1821"/>
            </a:lvl6pPr>
            <a:lvl7pPr marL="2497697" indent="0">
              <a:buNone/>
              <a:defRPr sz="1821"/>
            </a:lvl7pPr>
            <a:lvl8pPr marL="2913980" indent="0">
              <a:buNone/>
              <a:defRPr sz="1821"/>
            </a:lvl8pPr>
            <a:lvl9pPr marL="3330263" indent="0">
              <a:buNone/>
              <a:defRPr sz="1821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727782" y="29019675"/>
            <a:ext cx="14472286" cy="4351656"/>
          </a:xfrm>
        </p:spPr>
        <p:txBody>
          <a:bodyPr/>
          <a:lstStyle>
            <a:lvl1pPr marL="0" indent="0">
              <a:buNone/>
              <a:defRPr sz="1275"/>
            </a:lvl1pPr>
            <a:lvl2pPr marL="416283" indent="0">
              <a:buNone/>
              <a:defRPr sz="1093"/>
            </a:lvl2pPr>
            <a:lvl3pPr marL="832566" indent="0">
              <a:buNone/>
              <a:defRPr sz="911"/>
            </a:lvl3pPr>
            <a:lvl4pPr marL="1248849" indent="0">
              <a:buNone/>
              <a:defRPr sz="820"/>
            </a:lvl4pPr>
            <a:lvl5pPr marL="1665131" indent="0">
              <a:buNone/>
              <a:defRPr sz="820"/>
            </a:lvl5pPr>
            <a:lvl6pPr marL="2081414" indent="0">
              <a:buNone/>
              <a:defRPr sz="820"/>
            </a:lvl6pPr>
            <a:lvl7pPr marL="2497697" indent="0">
              <a:buNone/>
              <a:defRPr sz="820"/>
            </a:lvl7pPr>
            <a:lvl8pPr marL="2913980" indent="0">
              <a:buNone/>
              <a:defRPr sz="820"/>
            </a:lvl8pPr>
            <a:lvl9pPr marL="3330263" indent="0">
              <a:buNone/>
              <a:defRPr sz="82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30/09/2020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30/09/2020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3115512" y="1982716"/>
            <a:ext cx="4070333" cy="42177631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904520" y="1982716"/>
            <a:ext cx="11808984" cy="42177631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7730C-3F1D-476B-8314-B9F394CA15CA}" type="datetimeFigureOut">
              <a:rPr lang="pt-BR" smtClean="0"/>
              <a:pPr/>
              <a:t>30/09/2020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206025" y="1484890"/>
            <a:ext cx="21708429" cy="61798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06025" y="8651836"/>
            <a:ext cx="21708429" cy="244705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206025" y="34366983"/>
            <a:ext cx="5628112" cy="1974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7730C-3F1D-476B-8314-B9F394CA15CA}" type="datetimeFigureOut">
              <a:rPr lang="pt-BR" smtClean="0"/>
              <a:pPr/>
              <a:t>30/09/2020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8241168" y="34366983"/>
            <a:ext cx="7638149" cy="1974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17286342" y="34366983"/>
            <a:ext cx="5628112" cy="1974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415CB-44B5-4F60-A525-9C978336AC6F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E0B7599-0A8D-45B5-921B-D7B996DBD9A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5" r="8315"/>
          <a:stretch/>
        </p:blipFill>
        <p:spPr bwMode="auto">
          <a:xfrm>
            <a:off x="0" y="0"/>
            <a:ext cx="24120475" cy="6179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ctr" defTabSz="832566" rtl="0" eaLnBrk="1" latinLnBrk="0" hangingPunct="1">
        <a:spcBef>
          <a:spcPct val="0"/>
        </a:spcBef>
        <a:buNone/>
        <a:defRPr sz="400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2212" indent="-312212" algn="l" defTabSz="832566" rtl="0" eaLnBrk="1" latinLnBrk="0" hangingPunct="1">
        <a:spcBef>
          <a:spcPct val="20000"/>
        </a:spcBef>
        <a:buFont typeface="Arial" pitchFamily="34" charset="0"/>
        <a:buChar char="•"/>
        <a:defRPr sz="2914" kern="1200">
          <a:solidFill>
            <a:schemeClr val="tx1"/>
          </a:solidFill>
          <a:latin typeface="+mn-lt"/>
          <a:ea typeface="+mn-ea"/>
          <a:cs typeface="+mn-cs"/>
        </a:defRPr>
      </a:lvl1pPr>
      <a:lvl2pPr marL="676460" indent="-260177" algn="l" defTabSz="832566" rtl="0" eaLnBrk="1" latinLnBrk="0" hangingPunct="1">
        <a:spcBef>
          <a:spcPct val="20000"/>
        </a:spcBef>
        <a:buFont typeface="Arial" pitchFamily="34" charset="0"/>
        <a:buChar char="–"/>
        <a:defRPr sz="2549" kern="1200">
          <a:solidFill>
            <a:schemeClr val="tx1"/>
          </a:solidFill>
          <a:latin typeface="+mn-lt"/>
          <a:ea typeface="+mn-ea"/>
          <a:cs typeface="+mn-cs"/>
        </a:defRPr>
      </a:lvl2pPr>
      <a:lvl3pPr marL="1040707" indent="-208141" algn="l" defTabSz="832566" rtl="0" eaLnBrk="1" latinLnBrk="0" hangingPunct="1">
        <a:spcBef>
          <a:spcPct val="20000"/>
        </a:spcBef>
        <a:buFont typeface="Arial" pitchFamily="34" charset="0"/>
        <a:buChar char="•"/>
        <a:defRPr sz="2185" kern="1200">
          <a:solidFill>
            <a:schemeClr val="tx1"/>
          </a:solidFill>
          <a:latin typeface="+mn-lt"/>
          <a:ea typeface="+mn-ea"/>
          <a:cs typeface="+mn-cs"/>
        </a:defRPr>
      </a:lvl3pPr>
      <a:lvl4pPr marL="1456990" indent="-208141" algn="l" defTabSz="832566" rtl="0" eaLnBrk="1" latinLnBrk="0" hangingPunct="1">
        <a:spcBef>
          <a:spcPct val="20000"/>
        </a:spcBef>
        <a:buFont typeface="Arial" pitchFamily="34" charset="0"/>
        <a:buChar char="–"/>
        <a:defRPr sz="1821" kern="1200">
          <a:solidFill>
            <a:schemeClr val="tx1"/>
          </a:solidFill>
          <a:latin typeface="+mn-lt"/>
          <a:ea typeface="+mn-ea"/>
          <a:cs typeface="+mn-cs"/>
        </a:defRPr>
      </a:lvl4pPr>
      <a:lvl5pPr marL="1873273" indent="-208141" algn="l" defTabSz="832566" rtl="0" eaLnBrk="1" latinLnBrk="0" hangingPunct="1">
        <a:spcBef>
          <a:spcPct val="20000"/>
        </a:spcBef>
        <a:buFont typeface="Arial" pitchFamily="34" charset="0"/>
        <a:buChar char="»"/>
        <a:defRPr sz="1821" kern="1200">
          <a:solidFill>
            <a:schemeClr val="tx1"/>
          </a:solidFill>
          <a:latin typeface="+mn-lt"/>
          <a:ea typeface="+mn-ea"/>
          <a:cs typeface="+mn-cs"/>
        </a:defRPr>
      </a:lvl5pPr>
      <a:lvl6pPr marL="2289556" indent="-208141" algn="l" defTabSz="832566" rtl="0" eaLnBrk="1" latinLnBrk="0" hangingPunct="1">
        <a:spcBef>
          <a:spcPct val="20000"/>
        </a:spcBef>
        <a:buFont typeface="Arial" pitchFamily="34" charset="0"/>
        <a:buChar char="•"/>
        <a:defRPr sz="1821" kern="1200">
          <a:solidFill>
            <a:schemeClr val="tx1"/>
          </a:solidFill>
          <a:latin typeface="+mn-lt"/>
          <a:ea typeface="+mn-ea"/>
          <a:cs typeface="+mn-cs"/>
        </a:defRPr>
      </a:lvl6pPr>
      <a:lvl7pPr marL="2705838" indent="-208141" algn="l" defTabSz="832566" rtl="0" eaLnBrk="1" latinLnBrk="0" hangingPunct="1">
        <a:spcBef>
          <a:spcPct val="20000"/>
        </a:spcBef>
        <a:buFont typeface="Arial" pitchFamily="34" charset="0"/>
        <a:buChar char="•"/>
        <a:defRPr sz="1821" kern="1200">
          <a:solidFill>
            <a:schemeClr val="tx1"/>
          </a:solidFill>
          <a:latin typeface="+mn-lt"/>
          <a:ea typeface="+mn-ea"/>
          <a:cs typeface="+mn-cs"/>
        </a:defRPr>
      </a:lvl7pPr>
      <a:lvl8pPr marL="3122121" indent="-208141" algn="l" defTabSz="832566" rtl="0" eaLnBrk="1" latinLnBrk="0" hangingPunct="1">
        <a:spcBef>
          <a:spcPct val="20000"/>
        </a:spcBef>
        <a:buFont typeface="Arial" pitchFamily="34" charset="0"/>
        <a:buChar char="•"/>
        <a:defRPr sz="1821" kern="1200">
          <a:solidFill>
            <a:schemeClr val="tx1"/>
          </a:solidFill>
          <a:latin typeface="+mn-lt"/>
          <a:ea typeface="+mn-ea"/>
          <a:cs typeface="+mn-cs"/>
        </a:defRPr>
      </a:lvl8pPr>
      <a:lvl9pPr marL="3538404" indent="-208141" algn="l" defTabSz="832566" rtl="0" eaLnBrk="1" latinLnBrk="0" hangingPunct="1">
        <a:spcBef>
          <a:spcPct val="20000"/>
        </a:spcBef>
        <a:buFont typeface="Arial" pitchFamily="34" charset="0"/>
        <a:buChar char="•"/>
        <a:defRPr sz="182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1pPr>
      <a:lvl2pPr marL="416283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2pPr>
      <a:lvl3pPr marL="832566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3pPr>
      <a:lvl4pPr marL="1248849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4pPr>
      <a:lvl5pPr marL="1665131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5pPr>
      <a:lvl6pPr marL="2081414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6pPr>
      <a:lvl7pPr marL="2497697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7pPr>
      <a:lvl8pPr marL="2913980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8pPr>
      <a:lvl9pPr marL="3330263" algn="l" defTabSz="832566" rtl="0" eaLnBrk="1" latinLnBrk="0" hangingPunct="1">
        <a:defRPr sz="163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867549" y="6298259"/>
            <a:ext cx="12385375" cy="172819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4000" b="1" dirty="0"/>
              <a:t>Título do Trabalho</a:t>
            </a: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7163692" y="8386491"/>
            <a:ext cx="9793088" cy="172819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832566" rtl="0" eaLnBrk="1" latinLnBrk="0" hangingPunct="1">
              <a:spcBef>
                <a:spcPct val="0"/>
              </a:spcBef>
              <a:buNone/>
              <a:defRPr sz="40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/>
              <a:t>Autores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971005" y="12995005"/>
            <a:ext cx="9793088" cy="917382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832566" rtl="0" eaLnBrk="1" latinLnBrk="0" hangingPunct="1">
              <a:spcBef>
                <a:spcPct val="0"/>
              </a:spcBef>
              <a:buNone/>
              <a:defRPr sz="40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/>
              <a:t>Introdução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958909" y="22572068"/>
            <a:ext cx="9793088" cy="482453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832566" rtl="0" eaLnBrk="1" latinLnBrk="0" hangingPunct="1">
              <a:spcBef>
                <a:spcPct val="0"/>
              </a:spcBef>
              <a:buNone/>
              <a:defRPr sz="40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/>
              <a:t>Objetivos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958909" y="27891304"/>
            <a:ext cx="9793088" cy="86503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832566" rtl="0" eaLnBrk="1" latinLnBrk="0" hangingPunct="1">
              <a:spcBef>
                <a:spcPct val="0"/>
              </a:spcBef>
              <a:buNone/>
              <a:defRPr sz="40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/>
              <a:t>Métodos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13068349" y="12995003"/>
            <a:ext cx="9793088" cy="917382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832566" rtl="0" eaLnBrk="1" latinLnBrk="0" hangingPunct="1">
              <a:spcBef>
                <a:spcPct val="0"/>
              </a:spcBef>
              <a:buNone/>
              <a:defRPr sz="40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/>
              <a:t>Resultados e Discussões</a:t>
            </a: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13043783" y="22644076"/>
            <a:ext cx="9793088" cy="784887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832566" rtl="0" eaLnBrk="1" latinLnBrk="0" hangingPunct="1">
              <a:spcBef>
                <a:spcPct val="0"/>
              </a:spcBef>
              <a:buNone/>
              <a:defRPr sz="40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/>
              <a:t>Considerações Finais</a:t>
            </a: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3041252" y="31069013"/>
            <a:ext cx="9793088" cy="547260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832566" rtl="0" eaLnBrk="1" latinLnBrk="0" hangingPunct="1">
              <a:spcBef>
                <a:spcPct val="0"/>
              </a:spcBef>
              <a:buNone/>
              <a:defRPr sz="40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/>
              <a:t>Referências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860E82EB-2661-4397-BE55-5A5307AAD4E5}"/>
              </a:ext>
            </a:extLst>
          </p:cNvPr>
          <p:cNvSpPr txBox="1">
            <a:spLocks/>
          </p:cNvSpPr>
          <p:nvPr/>
        </p:nvSpPr>
        <p:spPr>
          <a:xfrm>
            <a:off x="7128345" y="10589929"/>
            <a:ext cx="9793088" cy="172819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832566" rtl="0" eaLnBrk="1" latinLnBrk="0" hangingPunct="1">
              <a:spcBef>
                <a:spcPct val="0"/>
              </a:spcBef>
              <a:buNone/>
              <a:defRPr sz="40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/>
              <a:t>Contato com Autor Principal: </a:t>
            </a:r>
            <a:r>
              <a:rPr lang="pt-BR" sz="4000" b="1" dirty="0" err="1"/>
              <a:t>Email</a:t>
            </a:r>
            <a:r>
              <a:rPr lang="pt-BR" sz="4000" b="1" dirty="0"/>
              <a:t> ou WhatsApp ou Link de </a:t>
            </a:r>
            <a:r>
              <a:rPr lang="pt-BR" sz="4000" b="1" dirty="0" err="1"/>
              <a:t>Meet</a:t>
            </a:r>
            <a:r>
              <a:rPr lang="pt-BR" sz="4000" b="1" dirty="0"/>
              <a:t> ou Zoom</a:t>
            </a: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1134</TotalTime>
  <Words>27</Words>
  <Application>Microsoft Office PowerPoint</Application>
  <PresentationFormat>Personalizar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Título do Trabalho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Trabalhos da Categoria: Neuroreabilitação</dc:title>
  <dc:creator>.</dc:creator>
  <cp:lastModifiedBy>Mailson Tinoco</cp:lastModifiedBy>
  <cp:revision>36</cp:revision>
  <dcterms:created xsi:type="dcterms:W3CDTF">2012-06-25T20:02:38Z</dcterms:created>
  <dcterms:modified xsi:type="dcterms:W3CDTF">2020-09-30T19:45:43Z</dcterms:modified>
</cp:coreProperties>
</file>