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586" y="60"/>
      </p:cViewPr>
      <p:guideLst>
        <p:guide orient="horz" pos="2880"/>
        <p:guide pos="16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4" y="2840567"/>
            <a:ext cx="4371975" cy="1960034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599"/>
            <a:ext cx="3600450" cy="23368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2" y="5875871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2" y="3875622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1983" y="2800351"/>
            <a:ext cx="1232297" cy="7920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60005" y="2800351"/>
            <a:ext cx="1233190" cy="7920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6183"/>
            <a:ext cx="4629150" cy="1524001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6" y="2046818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6" y="2899833"/>
            <a:ext cx="2272606" cy="52683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8" y="2046818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8" y="2899833"/>
            <a:ext cx="2273498" cy="52683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6" y="364070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7" y="364071"/>
            <a:ext cx="287536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6" y="1913468"/>
            <a:ext cx="1692176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3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3" y="817037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3" y="7156454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55614" y="480488"/>
            <a:ext cx="637580" cy="1024043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1983" y="480488"/>
            <a:ext cx="1827907" cy="1024043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3"/>
            <a:ext cx="4629150" cy="1524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0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6" y="8475137"/>
            <a:ext cx="12001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7A69C-77BB-43FE-B946-21D55132FE6B}" type="datetimeFigureOut">
              <a:rPr lang="pt-BR" smtClean="0"/>
              <a:pPr/>
              <a:t>23/04/2014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4" y="8475137"/>
            <a:ext cx="1628775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6" y="8475137"/>
            <a:ext cx="12001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5"/>
            <a:ext cx="5140865" cy="966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2020858"/>
            <a:ext cx="5143500" cy="7123142"/>
          </a:xfrm>
        </p:spPr>
        <p:txBody>
          <a:bodyPr>
            <a:noAutofit/>
          </a:bodyPr>
          <a:lstStyle/>
          <a:p>
            <a:pPr algn="just"/>
            <a:r>
              <a:rPr lang="pt-B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Conteúdos: 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introdução, objetivos, descrição metodológica, resultados, conclusão, contribuições ou implicações para a Enfermagem e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referências. </a:t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endParaRPr lang="pt-BR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1029333"/>
            <a:ext cx="5143500" cy="950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Título do Trabalho: </a:t>
            </a:r>
            <a:r>
              <a:rPr kumimoji="0" lang="pt-BR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xxxxxxxxxxxxxxxxxxxxxx</a:t>
            </a:r>
            <a: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Autores:</a:t>
            </a:r>
            <a:r>
              <a:rPr kumimoji="0" lang="pt-BR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xxxxxxxxxxxxxxxxxxxxxxxxx</a:t>
            </a:r>
            <a: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Instituição:</a:t>
            </a:r>
            <a:r>
              <a:rPr kumimoji="0" lang="pt-BR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xxxxxxxxxxxxxxxxxxxxxx</a:t>
            </a:r>
            <a:endParaRPr kumimoji="0" lang="pt-BR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27</Words>
  <Application>Microsoft Office PowerPoint</Application>
  <PresentationFormat>Apresentação na tela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Conteúdos: introdução, objetivos, descrição metodológica, resultados, conclusão, contribuições ou implicações para a Enfermagem e referências.            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Conteúdos: introdução, objetivos, descrição metodológica, resultados, conclusão, contribuições ou implicações para a Enfermagem e referências</dc:title>
  <dc:creator>Mailson</dc:creator>
  <cp:lastModifiedBy>Mailson</cp:lastModifiedBy>
  <cp:revision>9</cp:revision>
  <dcterms:created xsi:type="dcterms:W3CDTF">2013-02-27T14:46:07Z</dcterms:created>
  <dcterms:modified xsi:type="dcterms:W3CDTF">2014-04-23T14:54:27Z</dcterms:modified>
</cp:coreProperties>
</file>